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1-12T05:07:49.13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8407 1032 0,'-49'-48'94,"-98"-50"-94,-72-24 16,23 73-16,50 25 15,-74-50-15,-24 25 16,73 49-16,-49-73 15,-49 49-15,1-74 16,23 49-16,50-24 16,97 73-16,25-24 15,-49-1-15,49 25 16,48-49-16,1 49 16,-1 0-1,-48 0 1,-73-49-16,-123-24 15,49 73-15,0-24 16,74 24-16,48 0 16,25 0-16,0 0 15,24 0-15,24 0 16,-48 0-16,24 0 16,0 0-1,-24 0-15,0 0 16,-25 24-16,-97-24 15,48 25-15,25-25 16,0 24-16,24 0 16,25-24-16,24 0 15,-24 25-15,48-25 16,-23 0-16,-1 24 16,0-24-16,-49 25 15,1-1-15,-26 1 16,1 23-16,-24 1 15,72-24-15,-96 72 16,72-48-16,0-24 16,25-1-16,-25 0 15,25 1-15,24-1 16,25 1-16,-1-1 16,1-24-16,-1 25 15,-48 23 1,49 1-16,-25-24 15,-24 24-15,24 24 16,24-49-16,-24 25 16,49-25-1,-73 25-15,73 25 16,-73 23-16,73-72 16,-49 72-16,49-48 15,-73 49-15,24-25 16,25-24-16,-25 24 15,0 1-15,24-26 16,1 1-16,-25 49 16,25-25-16,-1 1 15,1-1-15,-1-24 16,1-1-16,24 1 16,-24 0-16,24 0 15,0 0-15,0-25 16,-25 1-16,1 24 15,24 24-15,0-24 16,0 24-16,0 25 16,0-25-16,0 25 15,0-25-15,0 25 16,0-50-16,0 50 16,0 73-16,0-122 15,0 24-15,0 0 16,0 1-16,0-25 15,0-1 1,0 26-16,0-25 16,0 24-16,24 0 15,-24-24-15,25 24 16,-25 25-16,24-25 16,-24 49-16,24-48 15,-24 23-15,0-48 16,25 49-16,-25-25 15,0-24-15,0 49 16,0-50-16,0 50 16,0-25-16,0 1 15,0-1-15,0-24 16,0 0-16,0 24 16,0-24-16,0 0 15,0-25-15,24 25 16,-24 0-16,25 0 15,-25-1-15,0 26 16,0-1-16,24-49 16,-24 50-16,25-1 15,-25 49-15,48-24 16,-23-25-16,-1 49 16,25-49-16,-24-24 15,-1-24 1,-24 48-16,73 25 15,-48-25-15,23-24 16,26 48-16,23 25 16,1-24-16,-73-73 15,-1 48-15,25-49 16,24 25-16,-48-24 16,72 48-16,-48-49 15,49 50-15,48 23 16,-72-48-16,97-25 15,-49 25-15,-25-24 16,-48-25-16,-24 0 16,23 0-1,-23 0 1,-1-25 0,1 25-16,24-24 15,24-1-15,0 25 16,-24 0-1,49 0-15,-25 0 16,0 0-16,25 0 16,-25 0-1,25 0-15,0 0 16,-1 0-16,50 0 16,48 0-16,-122 0 15,-24 0-15,25 0 16,-1 0-16,49 0 15,-24 0-15,24 0 16,73 0-16,-48 0 16,48 0-16,0 0 15,-24 0-15,-24 0 16,48 0-16,-48 0 16,-25 0-16,24 0 15,50 0-15,-74 0 16,25 0-16,-50 0 15,50 0-15,24 0 16,-25 0-16,1 0 16,24 0-16,-74 0 15,1 0-15,-25 0 16,1-24-16,-25 24 16,24 0-16,24 0 15,26 0-15,-50 0 16,25 0-16,-25 0 15,-49-24 1,25 24-16,-24 0 16,23-49-1,1 49 1,24-25 0,-24 1-1,-24 24-15,72-24 16,-48-25-16,25 0 15,-50 24-15,74-23 16,-25 23-16,-49 1 16,50-1-16,-1-24 15,-73 25-15,49 24 16,-49-24-16,24 24 16,-24-49-1,25 49-15,-1-74 16,0 50-16,1-25 15,-1 0-15,1 25 16,24-25-16,-25-24 16,0 73-1,1-49-15,-25 0 16,0 25-16,0-1 16,0 1-1,0-1 1,0 1-1,0 0-15,0-25 16,0 0-16,0-24 16,0-25-16,49 25 15,-49-1-15,0 1 16,0-25-16,24 50 16,-24-26-16,0-23 15,0 23-15,25-23 16,-25-1-16,0-49 15,0-48-15,0 97 16,0-24-16,0 0 16,0 73-16,0-24 15,0 0-15,0-1 16,0-23-16,0-1 16,0-24-16,0 24 15,0 1-15,0-50 16,0 49-16,0 1 15,0-1-15,0 25 16,0-1-16,0 50 16,0-49-1,0-1-15,0 1 16,0 24-16,0-24 16,0 0-16,0 48 15,0-23-15,0 23 16,-25-24-16,25 25 15,0-1 1,-49-48-16,0-49 16,1 49-16,-1-49 15,0 24-15,24-24 16,-48 49-16,73 24 16,-73-49-16,48 25 15,25 48-15,-73-72 16,24 48-16,1 0 15,48 0-15,-49-49 16,-25 25-16,50 24 16,24 25-16,-24-1 15,-1-23-15,1-1 16,24 24 0,-49-23-1,49 23-15,0-24 16,-25 0-16,25 1 31,-24-1-15,24 0-16,-24 49 15,-1-73-15,25 48 16,0 1 0,0-1-1,0 1 16,-24 24-31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1-12T05:07:55.24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5100 987 0,'0'-25'15,"0"1"32,0-1-31,0 1-16,0-1 15,0-23-15,-48-1 16,23 49 0,-24-25-16,-24 1 15,49 0-15,24-1 16,-49 25-16,0 0 16,-24-49-1,48 49-15,-24 0 16,1 0-16,48-24 15,-49 24-15,24 0 16,-48 0-16,-25 0 16,25 0-1,0 0-15,-25 0 16,0 0-16,-24 0 16,25 0-16,-50 0 15,49 0-15,25 0 16,0 0-16,24 0 15,-24 0-15,-25 0 16,0 0-16,-48 0 16,24 0-16,-49 0 15,49 0-15,-25 0 16,74 0-16,-1 0 16,26 0-1,23 0-15,1 0 16,-25 24-1,-49-24-15,74 0 16,-49 25-16,-1-25 16,1 49-1,24-49-15,0 24 16,0 0 15,1-24-31,23 49 16,1-49-16,-1 25 15,-48 48-15,24-73 16,-24 24-16,24 25 16,25-49-1,-1 25 1,1-25-16,-25 48 16,0-48-1,0 49-15,-24-24 16,24 24-16,0-49 15,-24 73-15,49-49 16,-74 25-16,74-24 16,-25-1-16,-49 49 15,74-73-15,-1 0 16,-24 25-16,-24-1 16,49 0 15,-25 25-16,24 0 1,1 0 0,0 0-16,-1-25 15,1 25-15,24 24 16,0-24-16,-49 0 16,49 0-16,0 49 15,-25-25-15,25 0 16,0 25-16,0-25 15,0-24-15,0 0 16,0 24-16,0-24 16,0 24-1,0-24-15,0 24 16,0-48-16,0 24 16,0 24-16,0-49 15,0 50-15,0-1 16,0-24-16,0 24 15,0 0-15,25 25 16,-25-49-16,24 48 16,1 1-16,-25-25 15,0-24-15,24 25 16,-24-26 0,0-23-16,0 24 15,0-25-15,0 25 16,0-25-1,25 1-15,-25-1 16,0 25 0,0 0-16,0 0 15,0-25 1,0 49-16,0-48 16,0 48-1,0-48-15,0 23 16,0-23-16,0 24 15,0 24-15,0 0 16,0 0-16,0 1 16,0-1-16,0-24 15,0 24-15,0 0 16,0 1-16,0-50 16,24 25-16,-24-25 15,0 1-15,0-1 16,0 25 15,0 0 0,0-25-15,0 1 0,0-1-1,0 1 16,0-1-31,49 0 16,-49 25 0,0 0-16,0-24 15,0 23 1,0 1 0,0-24-16,0 23 15,0-23 1,24-25-16,-24 49 15,0 0-15,0-1 16,0-23-16,25 48 16,-1-48-16,-24-1 15,0 0-15,0 25 16,0 0-16,0 0 16,0-25-1,24 1 1,-24-1-1,25 1 95,-1-1-79,1 0 0,-25 1 94,24 24-78,1-49 16,-1 24-32,-24 1-15,49-1-16,-49 0 15,24 1 1,25 24-16,-24 0 15,23 24 1,26 0-16,23-48 16,-23 23-16,48 26 15,-73-74-15,-25 24 16,25 0-16,-25 1 16,1-1-16,24-24 15,-25 0 1,25 0-1,-25 0 1,1 25 0,-1-1-1,74 1-15,-74-1 16,74 25-16,24-25 16,-24-24-16,-25 25 15,0-25-15,-48 0 16,-1 0-16,1 0 15,-1 0-15,25 0 16,0 0 0,48 49-16,74-25 15,0-24-15,-24 24 16,73 50-16,-123-74 16,50 24-16,-74-24 15,0 25-15,1-25 16,-26 0-16,50 0 15,24 48-15,49-23 16,-24-25-16,73 24 16,-25 1-16,0-25 15,-73 0-15,25 0 16,0 0-16,-50 0 16,50 0-16,-1 48 15,-24-48-15,49 25 16,-48-25-1,-26 0-15,25 0 16,0 0-16,-48 0 16,48 0-16,-73 0 15,24 0-15,0 0 16,25 0-16,-49 0 16,0-25-16,24 25 15,25-24 1,-25 24-16,-24-24 15,0 24-15,24-25 16,-73 1-16,73 24 16,-24-49-16,-25 25 15,1 24-15,48-25 16,0-24-16,-24 25 16,49-1-16,-25-23 15,25 48-15,-49 0 16,48-25-16,-72-24 15,24 25-15,-1-1 16,-23 1 0,-25 0-1,24-1-15,1 25 16,-1-49 0,1 25-16,-1-1 15,25 1-15,-49 0 16,49-1-16,-25 1 15,74-74-15,-74 49 16,25 0-16,0-24 16,0 0-16,-25 73 15,25-49-15,-49 25 16,49-50-16,-25 25 16,25 1-16,-24-26 15,23 1-15,-23 24 16,48-24-16,-48 24 15,-25-24-15,48 24 16,1-49-16,-49 49 16,49-24-16,-25-24 15,1 72-15,-1-48 16,1 24-16,-1-73 16,49 49-16,-24-50 15,0 26-15,0-25 16,-25 73-16,25-24 15,-24-1-15,-1 1 16,25 0 0,-49 24-16,24 24 15,1-48-15,-25 24 16,24 1 0,1-1-16,-25 24 15,0-72-15,24-26 16,-24 50-16,24 0 15,-24 0-15,0 24 16,0-24-16,0-1 16,0 50-16,0-49 15,0-25-15,0 73 16,0-23-16,0 23 16,0-73-16,0 74 15,0 0-15,0-25 16,0 0-16,0-24 15,0 48-15,0-48 16,-73-25-16,73 74 16,0-25-16,-24 25 15,-25-50-15,49 50 16,0-1-16,-24 1 16,-1-74-16,1 74 15,-1-25-15,25 25 16,-24-1-1,-49-72-15,48 23 16,-73-48-16,74 73 16,0 0-16,-25 1 15,49-1-15,-74-24 16,74 24 0,-24 0-16,-25 0 15,25 0-15,-1 25 16,1-50-16,0 50 15,-1-25-15,1-24 16,-25 24-16,24 0 16,1 25-16,0-25 15,-25-24-15,0-1 16,-49-23-16,25 23 16,24 1-16,0 24 15,-24 0-15,73 25 16,-24 0-16,-25-1 15,0-24 1,-24 1-16,48 23 16,1 1-16,-50-1 15,50-24-15,-49 25 16,24-25 0,-73 0-16,49 25 15,24-25-15,24 49 16,-48 0-16,24-73 15,0 48-15,0 25 16,-24-49-16,-25 25 16,1 24-16,48-24 15,-24 24-15,24-49 16,24 49-16,1 0 16,-25 0-16,0-25 15,0 25-15,-24-24 16,24 24-16,0 0 15,-48 0-15,24 0 16,24 0-16,-25 0 16,26 0-16,-50 0 15,49 0-15,-24 0 16,-1 0-16,1 0 16,0 0-16,-25 0 15,49 0-15,25 0 16,-25 0-16,25 0 15,-50 0-15,50 0 16,-25-24 0,0 24-16,0 0 15,-24 0-15,0 0 16,0 0-16,24 0 16,-24 0-16,48 0 15,-24 0 1,25 0-16,-25 0 15,25 0-15,-50 0 16,25 0-16,-24 0 16,-24 0-16,-1 0 15,-24 0-15,24 0 16,25 0-16,24 0 16,-24 0-16,-1 0 15,1 0-15,49 0 16,-50 0-16,26 0 15,-1 0-15,0 0 16,0 0-16,25 0 16,-25 0-1,0 0 1,24 0 15,1 0-15,0 0-1,-1 0 32,-24 24-47,1 0 16,23 1 0,1-1-16,-1 1 15,1-1 16,24 0-15,-25-24 0,1 25-1,0-25 17,-1 24-17,1-24 1,-1 0-1,1 25-15,-25-1 16,25-24 0,-1 25-16,1-25 31,-25 48 0,24-48-15,1 25-16,0-25 15,-1 0 1,1 24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1-12T05:08:03.68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4995 148 0,'-49'0'125,"0"0"-109,-49 0 0,-121 0-16,-50 0 15,-24-48-15,-49 23 16,98-24-16,122 49 15,48-24 1,50 24-16,-1 0 16,-23 0 46,23 0-46,-48 0-16,48 0 15,-23 0-15,-1 0 16,0 0-16,0 0 16,25 0-16,-50 24 15,-23 1-15,48-25 16,-73 49-16,-25-1 16,-24-23-16,49-1 15,-49 1-15,25-25 16,72 24-16,26 1 15,-26 23-15,50-48 16,-1 0 0,1 0-1,0 25-15,-1-25 16,1 0-16,-1 0 16,1 49-1,-25-49-15,49 24 16,-24 1-16,-1-25 15,1 24-15,-50 0 16,50-24-16,24 25 16,-24-25-16,-1 0 15,25 24-15,-24 1 16,-1-1 0,1 1-16,0-1 15,24 0 1,-49 25-16,24 0 15,-24-25-15,49 1 16,-24-1-16,0 25 16,24 24-16,-49 25 15,24-25-15,25-48 16,0 24-16,-24 0 16,-25 24-16,49-49 15,0 49-15,-24-48 16,24-1-16,-25 25 15,25 0 1,-24-25-16,-1 25 16,25 0-1,0 0-15,0-25 16,-24 25-16,-1 0 16,1 0-16,24-25 15,0 50-15,-24-1 16,-1 0-16,-24 49 15,49-24-15,0 0 16,-48 48-16,-26 1 16,50-50-16,-1 50 15,-23-49-15,23-1 16,25-48-16,0 24 16,-24-24-16,24 25 15,0-1-15,-49-24 16,49 0-16,0-1 15,0 1-15,0 49 16,0-25-16,0 49 16,0-48-16,0-26 15,0 26-15,0 23 16,0 1-16,0 24 16,0 74-16,0-50 15,0-24-15,24 0 16,-24-48-1,25 23-15,-25-72 16,0-1-16,49 49 16,-25-24-16,0-24 15,-24 24-15,49 24 16,-24 0-16,24 0 16,-1-24-16,1 73 15,0-73-15,0 49 16,-25-49-16,50 48 15,-50-72-15,49 73 16,1-50-16,-26 1 16,-23 24-16,73 1 15,-25 23-15,24-48 16,-72 0-16,73 0 16,-50 0-16,50 24 15,49 0-15,-25 1 16,49-1-16,-49-24 15,-49 0-15,0-1 16,1 1-16,-25-49 16,-25 49-16,0-49 15,98 25-15,-48-25 16,-1 0-16,-24 0 16,49 0-16,-25 0 15,-49 0 1,50 0-16,23 0 15,50 0-15,73 0 16,-1 0-16,50 0 16,-49 0-16,-49 0 15,24 0-15,-97 0 16,-49 0-16,48 0 16,-48 0-16,-24 0 15,24-25-15,48 25 16,1 0-16,0 0 15,73-49-15,24 49 16,25-49-16,-74 49 16,1-24-16,-25-49 15,-73 48-15,0 25 16,-1 0-16,26-49 16,-1 49-16,0-24 15,1 24-15,-26-24 16,1-1-16,25-24 15,-26 25-15,-23 0 16,-1-1 0,1 25-1,-1 0-15,25-24 16,-25 24-16,25-25 16,-49 1-16,49-1 15,-25 25-15,1-48 16,-1 48-16,-24-25 15,25 25-15,-1-49 16,-24 25 0,25-25-16,-1 0 15,0 25 1,-24-1-16,25-24 16,-25 1-16,73-50 15,-73 74-15,49-50 16,0 50-16,-49-25 15,24-24-15,1 48 16,23 1-16,-23-25 16,-25 0-1,24 25 1,-24-25 0,25 49-1,-1-25 1,-24-23-16,25 23 15,-1-24 1,-24 25-16,24 0 16,1-74-16,24 0 15,-49 0-15,24 25 16,-24 0-16,73-25 16,-48 25-16,-25 0 15,0-1-15,0-23 16,49-1-16,-49 74 15,0-25-15,24 0 16,-24 0-16,0 25 16,25-50-16,-25 50 15,0-25-15,0-49 16,0 1-16,0 48 16,0-24-16,0-25 15,-25-24-15,25 73 16,0-49-16,-24 25 15,-1-25-15,25-48 16,0 48-16,0 0 16,0 1-16,0-1 15,-24-24-15,-25 24 16,49 0-16,0-24 16,0 49-1,-24 24-15,24-48 16,-25 48-16,25-25 15,-24 26-15,24-1 16,0-25-16,-25 1 16,-24-49-16,25 49 15,24 24-15,-49-24 16,25-1-16,-1 1 16,25 24-16,-24 25 15,-1-49-15,1 24 16,0-24-16,-1 73 15,1-98-15,24 73 16,0 1-16,-25 0 16,1-1-16,24 1 15,-24-1 1,-1 1 0,1-25-1,-1 49-15,25-49 16,-49 25-16,25-1 15,-25-24-15,0 1 16,-24-1-16,24 24 16,-24-48-1,48 49-15,-48-25 16,0 0-16,24 25 16,-49-25-16,25 24 15,-25-24-15,50 25 16,-26 0-16,50-1 15,-74 1-15,1-25 16,48 24 0,24 25-1,1 0-15,-25 0 16,25 0-16,-50 0 16,25 0-16,1 0 15,-26 0-15,1 0 16,49 0-16,-50 0 15,50 0 1,-25 0-16,25 0 16,-1 0-1,1 0-15,-1 0 16,-23 0 0,-26 0-16,50 0 15,-49 0-15,24 0 16,0 0-16,24 0 15,1 0 1,0 0-16,-1 0 16,1 0-1,-1 0 142,1 0-142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4.png"/><Relationship Id="rId7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11" Type="http://schemas.openxmlformats.org/officeDocument/2006/relationships/image" Target="../media/image9.emf"/><Relationship Id="rId5" Type="http://schemas.openxmlformats.org/officeDocument/2006/relationships/image" Target="../media/image6.png"/><Relationship Id="rId10" Type="http://schemas.openxmlformats.org/officeDocument/2006/relationships/customXml" Target="../ink/ink3.xml"/><Relationship Id="rId4" Type="http://schemas.openxmlformats.org/officeDocument/2006/relationships/image" Target="../media/image5.png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26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399463"/>
              </p:ext>
            </p:extLst>
          </p:nvPr>
        </p:nvGraphicFramePr>
        <p:xfrm>
          <a:off x="582737" y="1238675"/>
          <a:ext cx="10799420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863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31247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538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يحضر المواد الأساسية المستخدم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في النسيج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يصنع المنسوجات المختلف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الأدوات الخاص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بالنسيج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1153887" y="2620063"/>
            <a:ext cx="10207758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حدد اهم أدوات النسيج في الصور التالي</a:t>
            </a:r>
            <a:r>
              <a:rPr kumimoji="0" lang="ar-SA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ة</a:t>
            </a: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32CE6BA-97BE-3EE6-FEE9-5C4574EA5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371" y="4256314"/>
            <a:ext cx="2547257" cy="166029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167F986-0538-ED92-3EB1-FA5EB80FE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486" y="4256311"/>
            <a:ext cx="2285999" cy="1660297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1E9E140-22C0-287A-D882-1AA71A7710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736" y="4256311"/>
            <a:ext cx="2021345" cy="166029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AB184EA-7277-E6F2-D9DC-D5D82C54EE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5228" y="4256312"/>
            <a:ext cx="1676401" cy="166029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/>
              <p14:cNvContentPartPr/>
              <p14:nvPr/>
            </p14:nvContentPartPr>
            <p14:xfrm>
              <a:off x="8517822" y="3479331"/>
              <a:ext cx="3379320" cy="292212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69582" y="3383211"/>
                <a:ext cx="3475440" cy="31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/>
              <p14:cNvContentPartPr/>
              <p14:nvPr/>
            </p14:nvContentPartPr>
            <p14:xfrm>
              <a:off x="2902902" y="3539811"/>
              <a:ext cx="3546000" cy="283788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55022" y="3443691"/>
                <a:ext cx="3642120" cy="303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k 9"/>
              <p14:cNvContentPartPr/>
              <p14:nvPr/>
            </p14:nvContentPartPr>
            <p14:xfrm>
              <a:off x="101022" y="3797571"/>
              <a:ext cx="2853720" cy="269100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142" y="3701451"/>
                <a:ext cx="2949480" cy="288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49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30</cp:revision>
  <dcterms:created xsi:type="dcterms:W3CDTF">2024-07-04T06:51:15Z</dcterms:created>
  <dcterms:modified xsi:type="dcterms:W3CDTF">2024-11-12T05:08:26Z</dcterms:modified>
</cp:coreProperties>
</file>