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6DEA6-1637-4A0E-9ED4-D6B1407985D0}" v="3" dt="2025-01-16T03:19:51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A666DEA6-1637-4A0E-9ED4-D6B1407985D0}"/>
    <pc:docChg chg="delSld modSld">
      <pc:chgData name="SHADIH HUSSEIN KHALLL QUDAIH" userId="c61c99c5-8879-40d4-ae6d-588650192bed" providerId="ADAL" clId="{A666DEA6-1637-4A0E-9ED4-D6B1407985D0}" dt="2025-01-16T03:25:47.599" v="3" actId="2696"/>
      <pc:docMkLst>
        <pc:docMk/>
      </pc:docMkLst>
      <pc:sldChg chg="addSp delSp del mod">
        <pc:chgData name="SHADIH HUSSEIN KHALLL QUDAIH" userId="c61c99c5-8879-40d4-ae6d-588650192bed" providerId="ADAL" clId="{A666DEA6-1637-4A0E-9ED4-D6B1407985D0}" dt="2025-01-16T03:25:47.599" v="3" actId="2696"/>
        <pc:sldMkLst>
          <pc:docMk/>
          <pc:sldMk cId="625928873" sldId="11605"/>
        </pc:sldMkLst>
        <pc:spChg chg="add">
          <ac:chgData name="SHADIH HUSSEIN KHALLL QUDAIH" userId="c61c99c5-8879-40d4-ae6d-588650192bed" providerId="ADAL" clId="{A666DEA6-1637-4A0E-9ED4-D6B1407985D0}" dt="2025-01-16T03:20:14.507" v="2" actId="22"/>
          <ac:spMkLst>
            <pc:docMk/>
            <pc:sldMk cId="625928873" sldId="11605"/>
            <ac:spMk id="5" creationId="{A833F472-51F1-90D7-5A7D-BFA6AFC89A08}"/>
          </ac:spMkLst>
        </pc:spChg>
        <pc:picChg chg="del">
          <ac:chgData name="SHADIH HUSSEIN KHALLL QUDAIH" userId="c61c99c5-8879-40d4-ae6d-588650192bed" providerId="ADAL" clId="{A666DEA6-1637-4A0E-9ED4-D6B1407985D0}" dt="2025-01-16T03:19:51.183" v="1" actId="478"/>
          <ac:picMkLst>
            <pc:docMk/>
            <pc:sldMk cId="625928873" sldId="11605"/>
            <ac:picMk id="1026" creationId="{58960D53-582E-E096-8374-A2B479B707D7}"/>
          </ac:picMkLst>
        </pc:picChg>
        <pc:picChg chg="del">
          <ac:chgData name="SHADIH HUSSEIN KHALLL QUDAIH" userId="c61c99c5-8879-40d4-ae6d-588650192bed" providerId="ADAL" clId="{A666DEA6-1637-4A0E-9ED4-D6B1407985D0}" dt="2025-01-16T03:19:50.184" v="0" actId="478"/>
          <ac:picMkLst>
            <pc:docMk/>
            <pc:sldMk cId="625928873" sldId="11605"/>
            <ac:picMk id="1028" creationId="{ADA73F9C-75DE-A7D2-410A-CC57C40454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13855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7472" y="1729524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بالطهي في وبيئة العمل</a:t>
            </a:r>
            <a:endParaRPr lang="en-AE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27C2-04C3-23E6-0157-825CE6DD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69" y="2437410"/>
            <a:ext cx="2730908" cy="307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538A0-A53F-EDDC-FD4C-A07A3C7D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98" y="2437410"/>
            <a:ext cx="2849050" cy="2973443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18084" y="57409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 بزي الطهي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الطهي    </a:t>
            </a: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3B25-C88C-5B3E-1830-29842E6A8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DC9075-D742-A324-46B9-496A6942F772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9CD7D7F-3A98-8CFA-6262-B9DFEF5109D3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6F4F32-0151-B175-50B1-BF3DAEA9AF0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يميز الطالب من خلال الصور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38CBB-C211-1BF1-A5CE-66AC23E8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91" y="2864815"/>
            <a:ext cx="2683362" cy="275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1C634-434B-6415-A5A4-713F94DC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28" y="2864815"/>
            <a:ext cx="3099619" cy="29404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B3F5727-59E1-D53B-A030-C4E1A2E9A9F8}"/>
              </a:ext>
            </a:extLst>
          </p:cNvPr>
          <p:cNvSpPr txBox="1"/>
          <p:nvPr/>
        </p:nvSpPr>
        <p:spPr>
          <a:xfrm>
            <a:off x="2995851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قفازات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0617966-D85D-4EFA-2A12-95CC5C7D623F}"/>
              </a:ext>
            </a:extLst>
          </p:cNvPr>
          <p:cNvSpPr txBox="1"/>
          <p:nvPr/>
        </p:nvSpPr>
        <p:spPr>
          <a:xfrm>
            <a:off x="8109779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مريول الطبخ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18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D0E5-89E3-8B84-C41E-1B8E46ED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EDA355-7371-95F3-77FC-BA7FDDAC2D7A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0744772-C1E8-86B2-44FF-9F8D077D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54208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35499C-93F3-CC3A-1576-AADC8787EFE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الموجودة في الورقة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1026" name="Picture 2" descr="‫قفاز افران قومة لحرية من الكويت | Ubuy‬‎">
            <a:extLst>
              <a:ext uri="{FF2B5EF4-FFF2-40B4-BE49-F238E27FC236}">
                <a16:creationId xmlns:a16="http://schemas.microsoft.com/office/drawing/2014/main" id="{CB9BD3D6-3D29-8DE6-DFA3-F09DCFB9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4" y="2843321"/>
            <a:ext cx="3078573" cy="25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يشاتو قبعة شيف للاطفال، قبعة طبخ قطنية مرنة قابلة للتعديل للاطفال، لون  ابيض : Amazon.ae: ملابس وأحذية ومجوهرات">
            <a:extLst>
              <a:ext uri="{FF2B5EF4-FFF2-40B4-BE49-F238E27FC236}">
                <a16:creationId xmlns:a16="http://schemas.microsoft.com/office/drawing/2014/main" id="{436068B4-9AC9-EAFC-6762-2C6A72F3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90" y="2864815"/>
            <a:ext cx="3078573" cy="2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9DDADDAD-8979-D74A-4ED4-49F5E809C549}"/>
              </a:ext>
            </a:extLst>
          </p:cNvPr>
          <p:cNvSpPr txBox="1"/>
          <p:nvPr/>
        </p:nvSpPr>
        <p:spPr>
          <a:xfrm>
            <a:off x="8397333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حامل المواد الحادة والساخنة </a:t>
            </a:r>
          </a:p>
        </p:txBody>
      </p:sp>
      <p:sp>
        <p:nvSpPr>
          <p:cNvPr id="9" name="مربع نص 27">
            <a:extLst>
              <a:ext uri="{FF2B5EF4-FFF2-40B4-BE49-F238E27FC236}">
                <a16:creationId xmlns:a16="http://schemas.microsoft.com/office/drawing/2014/main" id="{A06BAE73-3E9E-1D7D-EE75-FA2A06F6DE97}"/>
              </a:ext>
            </a:extLst>
          </p:cNvPr>
          <p:cNvSpPr txBox="1"/>
          <p:nvPr/>
        </p:nvSpPr>
        <p:spPr>
          <a:xfrm>
            <a:off x="3285298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غطاء الراس  الخاص بالطهي  </a:t>
            </a:r>
          </a:p>
        </p:txBody>
      </p:sp>
    </p:spTree>
    <p:extLst>
      <p:ext uri="{BB962C8B-B14F-4D97-AF65-F5344CB8AC3E}">
        <p14:creationId xmlns:p14="http://schemas.microsoft.com/office/powerpoint/2010/main" val="29044874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192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2025-01-16T03:25:58Z</dcterms:modified>
</cp:coreProperties>
</file>