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  <p:sldId id="11603" r:id="rId3"/>
    <p:sldId id="1160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13855"/>
              </p:ext>
            </p:extLst>
          </p:nvPr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7472" y="1729524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الشخص الملتزم بالزي الخاص بالطهي في وبيئة العمل</a:t>
            </a:r>
            <a:endParaRPr lang="en-AE" sz="1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627C2-04C3-23E6-0157-825CE6DD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969" y="2437410"/>
            <a:ext cx="2730908" cy="3073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538A0-A53F-EDDC-FD4C-A07A3C7D8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598" y="2437410"/>
            <a:ext cx="2849050" cy="2973443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962AC56-F43D-C364-8EAC-8AAC2D5EF7CF}"/>
              </a:ext>
            </a:extLst>
          </p:cNvPr>
          <p:cNvSpPr txBox="1"/>
          <p:nvPr/>
        </p:nvSpPr>
        <p:spPr>
          <a:xfrm>
            <a:off x="7518084" y="5740901"/>
            <a:ext cx="1464817" cy="70788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ملتزم بزي الطهي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129F7D0B-4350-A39B-B146-C17E1F8E211B}"/>
              </a:ext>
            </a:extLst>
          </p:cNvPr>
          <p:cNvSpPr txBox="1"/>
          <p:nvPr/>
        </p:nvSpPr>
        <p:spPr>
          <a:xfrm>
            <a:off x="1694898" y="5511200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شخص غير ملتزم بزي الطهي    </a:t>
            </a: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C3B25-C88C-5B3E-1830-29842E6A8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DC9075-D742-A324-46B9-496A6942F772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09CD7D7F-3A98-8CFA-6262-B9DFEF5109D3}"/>
              </a:ext>
            </a:extLst>
          </p:cNvPr>
          <p:cNvGraphicFramePr>
            <a:graphicFrameLocks noGrp="1"/>
          </p:cNvGraphicFramePr>
          <p:nvPr/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76F4F32-0151-B175-50B1-BF3DAEA9AF02}"/>
              </a:ext>
            </a:extLst>
          </p:cNvPr>
          <p:cNvSpPr txBox="1"/>
          <p:nvPr/>
        </p:nvSpPr>
        <p:spPr>
          <a:xfrm>
            <a:off x="1283678" y="2016941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يميز الطالب من خلال الصور الأدوات الأساسية للأمن والسلامة الخاصة بالطهي وبيئة العمل في المطبخ</a:t>
            </a:r>
            <a:endParaRPr lang="en-AE" sz="1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938CBB-C211-1BF1-A5CE-66AC23E88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7991" y="2864815"/>
            <a:ext cx="2683362" cy="2757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1C634-434B-6415-A5A4-713F94DCF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928" y="2864815"/>
            <a:ext cx="3099619" cy="2940430"/>
          </a:xfrm>
          <a:prstGeom prst="rect">
            <a:avLst/>
          </a:prstGeom>
        </p:spPr>
      </p:pic>
      <p:sp>
        <p:nvSpPr>
          <p:cNvPr id="10" name="مربع نص 27">
            <a:extLst>
              <a:ext uri="{FF2B5EF4-FFF2-40B4-BE49-F238E27FC236}">
                <a16:creationId xmlns:a16="http://schemas.microsoft.com/office/drawing/2014/main" id="{AB3F5727-59E1-D53B-A030-C4E1A2E9A9F8}"/>
              </a:ext>
            </a:extLst>
          </p:cNvPr>
          <p:cNvSpPr txBox="1"/>
          <p:nvPr/>
        </p:nvSpPr>
        <p:spPr>
          <a:xfrm>
            <a:off x="2995851" y="585037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قفازات    </a:t>
            </a:r>
          </a:p>
        </p:txBody>
      </p:sp>
      <p:sp>
        <p:nvSpPr>
          <p:cNvPr id="11" name="مربع نص 27">
            <a:extLst>
              <a:ext uri="{FF2B5EF4-FFF2-40B4-BE49-F238E27FC236}">
                <a16:creationId xmlns:a16="http://schemas.microsoft.com/office/drawing/2014/main" id="{40617966-D85D-4EFA-2A12-95CC5C7D623F}"/>
              </a:ext>
            </a:extLst>
          </p:cNvPr>
          <p:cNvSpPr txBox="1"/>
          <p:nvPr/>
        </p:nvSpPr>
        <p:spPr>
          <a:xfrm>
            <a:off x="8109779" y="5850376"/>
            <a:ext cx="1464817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sz="20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مريول الطبخ</a:t>
            </a: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18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8D0E5-89E3-8B84-C41E-1B8E46EDB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8EDA355-7371-95F3-77FC-BA7FDDAC2D7A}"/>
              </a:ext>
            </a:extLst>
          </p:cNvPr>
          <p:cNvSpPr/>
          <p:nvPr/>
        </p:nvSpPr>
        <p:spPr>
          <a:xfrm>
            <a:off x="9129742" y="607516"/>
            <a:ext cx="2403223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r>
              <a:rPr lang="ar-AE" sz="240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الحادي والعشرين  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80744772-C1E8-86B2-44FF-9F8D077D96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954208"/>
              </p:ext>
            </p:extLst>
          </p:nvPr>
        </p:nvGraphicFramePr>
        <p:xfrm>
          <a:off x="347472" y="1235593"/>
          <a:ext cx="11301984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يُنفّذ عملا محددا ضمن الوقت المخصص له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يلتزم بالوقت في تنفيذ العمل المطلوب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يلتزم بلبس الزي الخاص بالعمل و يستخدام الأدوات الحادة بطريقة آمنه</a:t>
                      </a: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يٌظهر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035499C-93F3-CC3A-1576-AADC8787EFE2}"/>
              </a:ext>
            </a:extLst>
          </p:cNvPr>
          <p:cNvSpPr txBox="1"/>
          <p:nvPr/>
        </p:nvSpPr>
        <p:spPr>
          <a:xfrm>
            <a:off x="1283678" y="2016941"/>
            <a:ext cx="9429572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 rtl="1"/>
            <a:br>
              <a:rPr lang="ar-AE" sz="2000" dirty="0"/>
            </a:br>
            <a:r>
              <a:rPr lang="en-US" sz="2000" dirty="0">
                <a:solidFill>
                  <a:srgbClr val="1888CA"/>
                </a:solidFill>
                <a:latin typeface="Roboto" panose="02000000000000000000" pitchFamily="2" charset="0"/>
              </a:rPr>
              <a:t> </a:t>
            </a:r>
            <a:r>
              <a:rPr lang="ar-AE" sz="1600" b="1" dirty="0">
                <a:solidFill>
                  <a:srgbClr val="1888CA"/>
                </a:solidFill>
                <a:latin typeface="Roboto" panose="02000000000000000000" pitchFamily="2" charset="0"/>
              </a:rPr>
              <a:t>ان </a:t>
            </a:r>
            <a:r>
              <a:rPr lang="ar-AE" sz="1600" b="1" i="0" dirty="0">
                <a:solidFill>
                  <a:srgbClr val="1888CA"/>
                </a:solidFill>
                <a:effectLst/>
                <a:latin typeface="Roboto" panose="02000000000000000000" pitchFamily="2" charset="0"/>
              </a:rPr>
              <a:t>يحدد الطالب من خلال الصور الموجودة في الورقة الأدوات الأساسية للأمن والسلامة الخاصة بالطهي وبيئة العمل في المطبخ</a:t>
            </a:r>
            <a:endParaRPr lang="en-AE" sz="1600" b="1" dirty="0"/>
          </a:p>
        </p:txBody>
      </p:sp>
      <p:pic>
        <p:nvPicPr>
          <p:cNvPr id="1026" name="Picture 2" descr="‫قفاز افران قومة لحرية من الكويت | Ubuy‬‎">
            <a:extLst>
              <a:ext uri="{FF2B5EF4-FFF2-40B4-BE49-F238E27FC236}">
                <a16:creationId xmlns:a16="http://schemas.microsoft.com/office/drawing/2014/main" id="{CB9BD3D6-3D29-8DE6-DFA3-F09DCFB94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084" y="2843321"/>
            <a:ext cx="3078573" cy="256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ايشاتو قبعة شيف للاطفال، قبعة طبخ قطنية مرنة قابلة للتعديل للاطفال، لون  ابيض : Amazon.ae: ملابس وأحذية ومجوهرات">
            <a:extLst>
              <a:ext uri="{FF2B5EF4-FFF2-40B4-BE49-F238E27FC236}">
                <a16:creationId xmlns:a16="http://schemas.microsoft.com/office/drawing/2014/main" id="{436068B4-9AC9-EAFC-6762-2C6A72F3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490" y="2864815"/>
            <a:ext cx="3078573" cy="251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27">
            <a:extLst>
              <a:ext uri="{FF2B5EF4-FFF2-40B4-BE49-F238E27FC236}">
                <a16:creationId xmlns:a16="http://schemas.microsoft.com/office/drawing/2014/main" id="{9DDADDAD-8979-D74A-4ED4-49F5E809C549}"/>
              </a:ext>
            </a:extLst>
          </p:cNvPr>
          <p:cNvSpPr txBox="1"/>
          <p:nvPr/>
        </p:nvSpPr>
        <p:spPr>
          <a:xfrm>
            <a:off x="8397333" y="551794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حامل المواد الحادة والساخنة </a:t>
            </a:r>
          </a:p>
        </p:txBody>
      </p:sp>
      <p:sp>
        <p:nvSpPr>
          <p:cNvPr id="9" name="مربع نص 27">
            <a:extLst>
              <a:ext uri="{FF2B5EF4-FFF2-40B4-BE49-F238E27FC236}">
                <a16:creationId xmlns:a16="http://schemas.microsoft.com/office/drawing/2014/main" id="{A06BAE73-3E9E-1D7D-EE75-FA2A06F6DE97}"/>
              </a:ext>
            </a:extLst>
          </p:cNvPr>
          <p:cNvSpPr txBox="1"/>
          <p:nvPr/>
        </p:nvSpPr>
        <p:spPr>
          <a:xfrm>
            <a:off x="3285298" y="5517949"/>
            <a:ext cx="1464817" cy="101566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AE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غطاء الراس  الخاص بالطهي  </a:t>
            </a:r>
          </a:p>
        </p:txBody>
      </p:sp>
    </p:spTree>
    <p:extLst>
      <p:ext uri="{BB962C8B-B14F-4D97-AF65-F5344CB8AC3E}">
        <p14:creationId xmlns:p14="http://schemas.microsoft.com/office/powerpoint/2010/main" val="290448743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192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Helvetica</vt:lpstr>
      <vt:lpstr>Roboto</vt:lpstr>
      <vt:lpstr>Sakkal Majalla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13</cp:revision>
  <dcterms:created xsi:type="dcterms:W3CDTF">2024-07-11T12:32:29Z</dcterms:created>
  <dcterms:modified xsi:type="dcterms:W3CDTF">2025-01-13T03:39:20Z</dcterms:modified>
</cp:coreProperties>
</file>