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4BB5E-9E59-48EB-A425-D04037BB08E1}" v="25" dt="2025-01-13T04:23:46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9154BB5E-9E59-48EB-A425-D04037BB08E1}"/>
    <pc:docChg chg="custSel modSld">
      <pc:chgData name="SHADIH HUSSEIN KHALLL QUDAIH" userId="c61c99c5-8879-40d4-ae6d-588650192bed" providerId="ADAL" clId="{9154BB5E-9E59-48EB-A425-D04037BB08E1}" dt="2025-01-13T07:34:09.751" v="231" actId="14100"/>
      <pc:docMkLst>
        <pc:docMk/>
      </pc:docMkLst>
      <pc:sldChg chg="addSp delSp modSp mod">
        <pc:chgData name="SHADIH HUSSEIN KHALLL QUDAIH" userId="c61c99c5-8879-40d4-ae6d-588650192bed" providerId="ADAL" clId="{9154BB5E-9E59-48EB-A425-D04037BB08E1}" dt="2025-01-13T07:34:09.751" v="231" actId="14100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9154BB5E-9E59-48EB-A425-D04037BB08E1}" dt="2025-01-13T03:53:10.418" v="44" actId="20577"/>
          <ac:spMkLst>
            <pc:docMk/>
            <pc:sldMk cId="4256669252" sldId="11602"/>
            <ac:spMk id="4" creationId="{C7C8D4AD-F167-015F-40DF-7DA523349B04}"/>
          </ac:spMkLst>
        </pc:spChg>
        <pc:spChg chg="del mod">
          <ac:chgData name="SHADIH HUSSEIN KHALLL QUDAIH" userId="c61c99c5-8879-40d4-ae6d-588650192bed" providerId="ADAL" clId="{9154BB5E-9E59-48EB-A425-D04037BB08E1}" dt="2025-01-13T03:51:29.759" v="4" actId="478"/>
          <ac:spMkLst>
            <pc:docMk/>
            <pc:sldMk cId="4256669252" sldId="11602"/>
            <ac:spMk id="10" creationId="{A962AC56-F43D-C364-8EAC-8AAC2D5EF7CF}"/>
          </ac:spMkLst>
        </pc:spChg>
        <pc:spChg chg="del">
          <ac:chgData name="SHADIH HUSSEIN KHALLL QUDAIH" userId="c61c99c5-8879-40d4-ae6d-588650192bed" providerId="ADAL" clId="{9154BB5E-9E59-48EB-A425-D04037BB08E1}" dt="2025-01-13T03:51:26.256" v="3" actId="478"/>
          <ac:spMkLst>
            <pc:docMk/>
            <pc:sldMk cId="4256669252" sldId="11602"/>
            <ac:spMk id="11" creationId="{129F7D0B-4350-A39B-B146-C17E1F8E211B}"/>
          </ac:spMkLst>
        </pc:spChg>
        <pc:spChg chg="add mod">
          <ac:chgData name="SHADIH HUSSEIN KHALLL QUDAIH" userId="c61c99c5-8879-40d4-ae6d-588650192bed" providerId="ADAL" clId="{9154BB5E-9E59-48EB-A425-D04037BB08E1}" dt="2025-01-13T04:01:52.036" v="83" actId="20577"/>
          <ac:spMkLst>
            <pc:docMk/>
            <pc:sldMk cId="4256669252" sldId="11602"/>
            <ac:spMk id="17" creationId="{9CD63FAD-0692-7BFC-C951-746246B78204}"/>
          </ac:spMkLst>
        </pc:spChg>
        <pc:spChg chg="add mod">
          <ac:chgData name="SHADIH HUSSEIN KHALLL QUDAIH" userId="c61c99c5-8879-40d4-ae6d-588650192bed" providerId="ADAL" clId="{9154BB5E-9E59-48EB-A425-D04037BB08E1}" dt="2025-01-13T04:02:20.547" v="98" actId="1076"/>
          <ac:spMkLst>
            <pc:docMk/>
            <pc:sldMk cId="4256669252" sldId="11602"/>
            <ac:spMk id="18" creationId="{85911CC8-48D5-2F33-113F-FE75D4B8B9CF}"/>
          </ac:spMkLst>
        </pc:spChg>
        <pc:picChg chg="del">
          <ac:chgData name="SHADIH HUSSEIN KHALLL QUDAIH" userId="c61c99c5-8879-40d4-ae6d-588650192bed" providerId="ADAL" clId="{9154BB5E-9E59-48EB-A425-D04037BB08E1}" dt="2025-01-13T03:51:21.656" v="1" actId="478"/>
          <ac:picMkLst>
            <pc:docMk/>
            <pc:sldMk cId="4256669252" sldId="11602"/>
            <ac:picMk id="5" creationId="{D92627C2-04C3-23E6-0157-825CE6DDC5B1}"/>
          </ac:picMkLst>
        </pc:picChg>
        <pc:picChg chg="del">
          <ac:chgData name="SHADIH HUSSEIN KHALLL QUDAIH" userId="c61c99c5-8879-40d4-ae6d-588650192bed" providerId="ADAL" clId="{9154BB5E-9E59-48EB-A425-D04037BB08E1}" dt="2025-01-13T03:51:20.848" v="0" actId="478"/>
          <ac:picMkLst>
            <pc:docMk/>
            <pc:sldMk cId="4256669252" sldId="11602"/>
            <ac:picMk id="7" creationId="{F36538A0-A53F-EDDC-FD4C-A07A3C7D8662}"/>
          </ac:picMkLst>
        </pc:picChg>
        <pc:picChg chg="add del mod">
          <ac:chgData name="SHADIH HUSSEIN KHALLL QUDAIH" userId="c61c99c5-8879-40d4-ae6d-588650192bed" providerId="ADAL" clId="{9154BB5E-9E59-48EB-A425-D04037BB08E1}" dt="2025-01-13T03:58:59.923" v="53" actId="478"/>
          <ac:picMkLst>
            <pc:docMk/>
            <pc:sldMk cId="4256669252" sldId="11602"/>
            <ac:picMk id="13" creationId="{3E0CFA57-29C7-510F-2F84-7AD40516BEA1}"/>
          </ac:picMkLst>
        </pc:picChg>
        <pc:picChg chg="add mod">
          <ac:chgData name="SHADIH HUSSEIN KHALLL QUDAIH" userId="c61c99c5-8879-40d4-ae6d-588650192bed" providerId="ADAL" clId="{9154BB5E-9E59-48EB-A425-D04037BB08E1}" dt="2025-01-13T07:34:09.751" v="231" actId="14100"/>
          <ac:picMkLst>
            <pc:docMk/>
            <pc:sldMk cId="4256669252" sldId="11602"/>
            <ac:picMk id="14" creationId="{4D44115E-80B5-AA12-F1E6-65F0B7176202}"/>
          </ac:picMkLst>
        </pc:picChg>
        <pc:picChg chg="add mod">
          <ac:chgData name="SHADIH HUSSEIN KHALLL QUDAIH" userId="c61c99c5-8879-40d4-ae6d-588650192bed" providerId="ADAL" clId="{9154BB5E-9E59-48EB-A425-D04037BB08E1}" dt="2025-01-13T04:00:38.467" v="62" actId="1076"/>
          <ac:picMkLst>
            <pc:docMk/>
            <pc:sldMk cId="4256669252" sldId="11602"/>
            <ac:picMk id="16" creationId="{1764BB04-F801-D23C-C8F8-8441F52A23FF}"/>
          </ac:picMkLst>
        </pc:picChg>
      </pc:sldChg>
      <pc:sldChg chg="addSp delSp modSp mod">
        <pc:chgData name="SHADIH HUSSEIN KHALLL QUDAIH" userId="c61c99c5-8879-40d4-ae6d-588650192bed" providerId="ADAL" clId="{9154BB5E-9E59-48EB-A425-D04037BB08E1}" dt="2025-01-13T04:19:30.879" v="153" actId="1076"/>
        <pc:sldMkLst>
          <pc:docMk/>
          <pc:sldMk cId="3138184422" sldId="11603"/>
        </pc:sldMkLst>
        <pc:spChg chg="mod">
          <ac:chgData name="SHADIH HUSSEIN KHALLL QUDAIH" userId="c61c99c5-8879-40d4-ae6d-588650192bed" providerId="ADAL" clId="{9154BB5E-9E59-48EB-A425-D04037BB08E1}" dt="2025-01-13T04:19:30.879" v="153" actId="1076"/>
          <ac:spMkLst>
            <pc:docMk/>
            <pc:sldMk cId="3138184422" sldId="11603"/>
            <ac:spMk id="4" creationId="{176F4F32-0151-B175-50B1-BF3DAEA9AF02}"/>
          </ac:spMkLst>
        </pc:spChg>
        <pc:spChg chg="mod">
          <ac:chgData name="SHADIH HUSSEIN KHALLL QUDAIH" userId="c61c99c5-8879-40d4-ae6d-588650192bed" providerId="ADAL" clId="{9154BB5E-9E59-48EB-A425-D04037BB08E1}" dt="2025-01-13T04:18:52.983" v="128" actId="1076"/>
          <ac:spMkLst>
            <pc:docMk/>
            <pc:sldMk cId="3138184422" sldId="11603"/>
            <ac:spMk id="10" creationId="{AB3F5727-59E1-D53B-A030-C4E1A2E9A9F8}"/>
          </ac:spMkLst>
        </pc:spChg>
        <pc:spChg chg="mod">
          <ac:chgData name="SHADIH HUSSEIN KHALLL QUDAIH" userId="c61c99c5-8879-40d4-ae6d-588650192bed" providerId="ADAL" clId="{9154BB5E-9E59-48EB-A425-D04037BB08E1}" dt="2025-01-13T04:15:25.919" v="111" actId="20577"/>
          <ac:spMkLst>
            <pc:docMk/>
            <pc:sldMk cId="3138184422" sldId="11603"/>
            <ac:spMk id="11" creationId="{40617966-D85D-4EFA-2A12-95CC5C7D623F}"/>
          </ac:spMkLst>
        </pc:spChg>
        <pc:picChg chg="del">
          <ac:chgData name="SHADIH HUSSEIN KHALLL QUDAIH" userId="c61c99c5-8879-40d4-ae6d-588650192bed" providerId="ADAL" clId="{9154BB5E-9E59-48EB-A425-D04037BB08E1}" dt="2025-01-13T04:04:19.829" v="99" actId="478"/>
          <ac:picMkLst>
            <pc:docMk/>
            <pc:sldMk cId="3138184422" sldId="11603"/>
            <ac:picMk id="3" creationId="{4C938CBB-C211-1BF1-A5CE-66AC23E88487}"/>
          </ac:picMkLst>
        </pc:picChg>
        <pc:picChg chg="del">
          <ac:chgData name="SHADIH HUSSEIN KHALLL QUDAIH" userId="c61c99c5-8879-40d4-ae6d-588650192bed" providerId="ADAL" clId="{9154BB5E-9E59-48EB-A425-D04037BB08E1}" dt="2025-01-13T04:04:21.253" v="100" actId="478"/>
          <ac:picMkLst>
            <pc:docMk/>
            <pc:sldMk cId="3138184422" sldId="11603"/>
            <ac:picMk id="8" creationId="{4161C634-434B-6415-A5A4-713F94DCFE1D}"/>
          </ac:picMkLst>
        </pc:picChg>
        <pc:picChg chg="add mod">
          <ac:chgData name="SHADIH HUSSEIN KHALLL QUDAIH" userId="c61c99c5-8879-40d4-ae6d-588650192bed" providerId="ADAL" clId="{9154BB5E-9E59-48EB-A425-D04037BB08E1}" dt="2025-01-13T04:17:42.768" v="114" actId="1076"/>
          <ac:picMkLst>
            <pc:docMk/>
            <pc:sldMk cId="3138184422" sldId="11603"/>
            <ac:picMk id="1026" creationId="{AEB0EDC4-DDBF-249A-7D87-C505AA74F9B4}"/>
          </ac:picMkLst>
        </pc:picChg>
        <pc:picChg chg="add mod">
          <ac:chgData name="SHADIH HUSSEIN KHALLL QUDAIH" userId="c61c99c5-8879-40d4-ae6d-588650192bed" providerId="ADAL" clId="{9154BB5E-9E59-48EB-A425-D04037BB08E1}" dt="2025-01-13T04:18:45.647" v="127" actId="14100"/>
          <ac:picMkLst>
            <pc:docMk/>
            <pc:sldMk cId="3138184422" sldId="11603"/>
            <ac:picMk id="1028" creationId="{C0C27BB4-9364-000F-F1B7-AAF32676F4C7}"/>
          </ac:picMkLst>
        </pc:picChg>
      </pc:sldChg>
      <pc:sldChg chg="addSp delSp modSp mod">
        <pc:chgData name="SHADIH HUSSEIN KHALLL QUDAIH" userId="c61c99c5-8879-40d4-ae6d-588650192bed" providerId="ADAL" clId="{9154BB5E-9E59-48EB-A425-D04037BB08E1}" dt="2025-01-13T04:24:52.623" v="228" actId="122"/>
        <pc:sldMkLst>
          <pc:docMk/>
          <pc:sldMk cId="2904487434" sldId="11604"/>
        </pc:sldMkLst>
        <pc:spChg chg="mod">
          <ac:chgData name="SHADIH HUSSEIN KHALLL QUDAIH" userId="c61c99c5-8879-40d4-ae6d-588650192bed" providerId="ADAL" clId="{9154BB5E-9E59-48EB-A425-D04037BB08E1}" dt="2025-01-13T04:20:33.872" v="168" actId="20577"/>
          <ac:spMkLst>
            <pc:docMk/>
            <pc:sldMk cId="2904487434" sldId="11604"/>
            <ac:spMk id="7" creationId="{9DDADDAD-8979-D74A-4ED4-49F5E809C549}"/>
          </ac:spMkLst>
        </pc:spChg>
        <pc:spChg chg="mod">
          <ac:chgData name="SHADIH HUSSEIN KHALLL QUDAIH" userId="c61c99c5-8879-40d4-ae6d-588650192bed" providerId="ADAL" clId="{9154BB5E-9E59-48EB-A425-D04037BB08E1}" dt="2025-01-13T04:24:52.623" v="228" actId="122"/>
          <ac:spMkLst>
            <pc:docMk/>
            <pc:sldMk cId="2904487434" sldId="11604"/>
            <ac:spMk id="9" creationId="{A06BAE73-3E9E-1D7D-EE75-FA2A06F6DE97}"/>
          </ac:spMkLst>
        </pc:spChg>
        <pc:picChg chg="del">
          <ac:chgData name="SHADIH HUSSEIN KHALLL QUDAIH" userId="c61c99c5-8879-40d4-ae6d-588650192bed" providerId="ADAL" clId="{9154BB5E-9E59-48EB-A425-D04037BB08E1}" dt="2025-01-13T04:19:00.312" v="129" actId="478"/>
          <ac:picMkLst>
            <pc:docMk/>
            <pc:sldMk cId="2904487434" sldId="11604"/>
            <ac:picMk id="1026" creationId="{CB9BD3D6-3D29-8DE6-DFA3-F09DCFB94A72}"/>
          </ac:picMkLst>
        </pc:picChg>
        <pc:picChg chg="del">
          <ac:chgData name="SHADIH HUSSEIN KHALLL QUDAIH" userId="c61c99c5-8879-40d4-ae6d-588650192bed" providerId="ADAL" clId="{9154BB5E-9E59-48EB-A425-D04037BB08E1}" dt="2025-01-13T04:19:01.175" v="130" actId="478"/>
          <ac:picMkLst>
            <pc:docMk/>
            <pc:sldMk cId="2904487434" sldId="11604"/>
            <ac:picMk id="1028" creationId="{436068B4-9AC9-EAFC-6762-2C6A72F3930E}"/>
          </ac:picMkLst>
        </pc:picChg>
        <pc:picChg chg="add mod">
          <ac:chgData name="SHADIH HUSSEIN KHALLL QUDAIH" userId="c61c99c5-8879-40d4-ae6d-588650192bed" providerId="ADAL" clId="{9154BB5E-9E59-48EB-A425-D04037BB08E1}" dt="2025-01-13T04:20:27.736" v="155" actId="1076"/>
          <ac:picMkLst>
            <pc:docMk/>
            <pc:sldMk cId="2904487434" sldId="11604"/>
            <ac:picMk id="2050" creationId="{B909A713-8679-E537-EE21-1C5BDC820734}"/>
          </ac:picMkLst>
        </pc:picChg>
        <pc:picChg chg="add del mod">
          <ac:chgData name="SHADIH HUSSEIN KHALLL QUDAIH" userId="c61c99c5-8879-40d4-ae6d-588650192bed" providerId="ADAL" clId="{9154BB5E-9E59-48EB-A425-D04037BB08E1}" dt="2025-01-13T04:23:37.797" v="171" actId="478"/>
          <ac:picMkLst>
            <pc:docMk/>
            <pc:sldMk cId="2904487434" sldId="11604"/>
            <ac:picMk id="2052" creationId="{3F2E7F13-2524-8043-8377-A59ED14A6F58}"/>
          </ac:picMkLst>
        </pc:picChg>
        <pc:picChg chg="add mod">
          <ac:chgData name="SHADIH HUSSEIN KHALLL QUDAIH" userId="c61c99c5-8879-40d4-ae6d-588650192bed" providerId="ADAL" clId="{9154BB5E-9E59-48EB-A425-D04037BB08E1}" dt="2025-01-13T04:23:46.053" v="175" actId="1076"/>
          <ac:picMkLst>
            <pc:docMk/>
            <pc:sldMk cId="2904487434" sldId="11604"/>
            <ac:picMk id="2054" creationId="{BE6C5507-2CF4-776C-9EC6-7BFA0FB9FE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614959"/>
              </p:ext>
            </p:extLst>
          </p:nvPr>
        </p:nvGraphicFramePr>
        <p:xfrm>
          <a:off x="244233" y="951644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يُنفّذ عملا محددا ضمن الوقت المخصص له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 و يستخدام الأدوات الحادة بطريقة آمنه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-446671" y="1560426"/>
            <a:ext cx="942957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الارشادات الامن والسلامة في بيئة العمل  </a:t>
            </a:r>
            <a:endParaRPr lang="en-AE" sz="16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D44115E-80B5-AA12-F1E6-65F0B7176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015" y="2877094"/>
            <a:ext cx="2781147" cy="2675319"/>
          </a:xfrm>
          <a:prstGeom prst="rect">
            <a:avLst/>
          </a:prstGeom>
        </p:spPr>
      </p:pic>
      <p:pic>
        <p:nvPicPr>
          <p:cNvPr id="16" name="Picture 15" descr="A black silhouette of a person shouting&#10;&#10;Description automatically generated">
            <a:extLst>
              <a:ext uri="{FF2B5EF4-FFF2-40B4-BE49-F238E27FC236}">
                <a16:creationId xmlns:a16="http://schemas.microsoft.com/office/drawing/2014/main" id="{1764BB04-F801-D23C-C8F8-8441F52A2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435" y="2970275"/>
            <a:ext cx="2900932" cy="2471880"/>
          </a:xfrm>
          <a:prstGeom prst="rect">
            <a:avLst/>
          </a:prstGeom>
        </p:spPr>
      </p:pic>
      <p:sp>
        <p:nvSpPr>
          <p:cNvPr id="17" name="مربع نص 27">
            <a:extLst>
              <a:ext uri="{FF2B5EF4-FFF2-40B4-BE49-F238E27FC236}">
                <a16:creationId xmlns:a16="http://schemas.microsoft.com/office/drawing/2014/main" id="{9CD63FAD-0692-7BFC-C951-746246B78204}"/>
              </a:ext>
            </a:extLst>
          </p:cNvPr>
          <p:cNvSpPr txBox="1"/>
          <p:nvPr/>
        </p:nvSpPr>
        <p:spPr>
          <a:xfrm>
            <a:off x="3242812" y="5706302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ممنوع لمس الكهرباء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85911CC8-48D5-2F33-113F-FE75D4B8B9CF}"/>
              </a:ext>
            </a:extLst>
          </p:cNvPr>
          <p:cNvSpPr txBox="1"/>
          <p:nvPr/>
        </p:nvSpPr>
        <p:spPr>
          <a:xfrm>
            <a:off x="8250492" y="5552414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ممنوع ممنوع الصراخ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C3B25-C88C-5B3E-1830-29842E6A8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DC9075-D742-A324-46B9-496A6942F772}"/>
              </a:ext>
            </a:extLst>
          </p:cNvPr>
          <p:cNvSpPr/>
          <p:nvPr/>
        </p:nvSpPr>
        <p:spPr>
          <a:xfrm>
            <a:off x="9129742" y="607516"/>
            <a:ext cx="2403223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الحادي والعشرين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09CD7D7F-3A98-8CFA-6262-B9DFEF5109D3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يُنفّذ عملا محددا ضمن الوقت المخصص له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 و يستخدام الأدوات الحادة بطريقة آمنه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76F4F32-0151-B175-50B1-BF3DAEA9AF02}"/>
              </a:ext>
            </a:extLst>
          </p:cNvPr>
          <p:cNvSpPr txBox="1"/>
          <p:nvPr/>
        </p:nvSpPr>
        <p:spPr>
          <a:xfrm>
            <a:off x="516762" y="2199240"/>
            <a:ext cx="942957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الارشادات التحذيرية اللأمن والسلامة الخاصة بالطهي وبيئة العمل في المطبخ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B3F5727-59E1-D53B-A030-C4E1A2E9A9F8}"/>
              </a:ext>
            </a:extLst>
          </p:cNvPr>
          <p:cNvSpPr txBox="1"/>
          <p:nvPr/>
        </p:nvSpPr>
        <p:spPr>
          <a:xfrm>
            <a:off x="2812384" y="566591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الخطر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40617966-D85D-4EFA-2A12-95CC5C7D623F}"/>
              </a:ext>
            </a:extLst>
          </p:cNvPr>
          <p:cNvSpPr txBox="1"/>
          <p:nvPr/>
        </p:nvSpPr>
        <p:spPr>
          <a:xfrm>
            <a:off x="8109779" y="585037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لا تلمس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‫لا تلمس Png ، المتجهات ، PSD ، قصاصة فنية , تحميل مجاني | Pngtree‬‎">
            <a:extLst>
              <a:ext uri="{FF2B5EF4-FFF2-40B4-BE49-F238E27FC236}">
                <a16:creationId xmlns:a16="http://schemas.microsoft.com/office/drawing/2014/main" id="{AEB0EDC4-DDBF-249A-7D87-C505AA74F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477" y="3112348"/>
            <a:ext cx="2510059" cy="251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0C27BB4-9364-000F-F1B7-AAF32676F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764" y="2928881"/>
            <a:ext cx="2510058" cy="26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18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8D0E5-89E3-8B84-C41E-1B8E46EDB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8EDA355-7371-95F3-77FC-BA7FDDAC2D7A}"/>
              </a:ext>
            </a:extLst>
          </p:cNvPr>
          <p:cNvSpPr/>
          <p:nvPr/>
        </p:nvSpPr>
        <p:spPr>
          <a:xfrm>
            <a:off x="9129742" y="607516"/>
            <a:ext cx="2403223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الحادي والعشرين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0744772-C1E8-86B2-44FF-9F8D077D9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954208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يُنفّذ عملا محددا ضمن الوقت المخصص له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بلبس الزي الخاص بالعمل و يستخدام الأدوات الحادة بطريقة آمنه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035499C-93F3-CC3A-1576-AADC8787EFE2}"/>
              </a:ext>
            </a:extLst>
          </p:cNvPr>
          <p:cNvSpPr txBox="1"/>
          <p:nvPr/>
        </p:nvSpPr>
        <p:spPr>
          <a:xfrm>
            <a:off x="1283678" y="2016941"/>
            <a:ext cx="942957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الموجودة في الورقة الأدوات الأساسية للأمن والسلامة الخاصة بالطهي وبيئة العمل في المطبخ</a:t>
            </a:r>
            <a:endParaRPr lang="en-AE" sz="1600" b="1" dirty="0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9DDADDAD-8979-D74A-4ED4-49F5E809C549}"/>
              </a:ext>
            </a:extLst>
          </p:cNvPr>
          <p:cNvSpPr txBox="1"/>
          <p:nvPr/>
        </p:nvSpPr>
        <p:spPr>
          <a:xfrm>
            <a:off x="8397333" y="551794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ممنوع الدخول </a:t>
            </a:r>
          </a:p>
        </p:txBody>
      </p:sp>
      <p:sp>
        <p:nvSpPr>
          <p:cNvPr id="9" name="مربع نص 27">
            <a:extLst>
              <a:ext uri="{FF2B5EF4-FFF2-40B4-BE49-F238E27FC236}">
                <a16:creationId xmlns:a16="http://schemas.microsoft.com/office/drawing/2014/main" id="{A06BAE73-3E9E-1D7D-EE75-FA2A06F6DE97}"/>
              </a:ext>
            </a:extLst>
          </p:cNvPr>
          <p:cNvSpPr txBox="1"/>
          <p:nvPr/>
        </p:nvSpPr>
        <p:spPr>
          <a:xfrm>
            <a:off x="3285298" y="5517949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/>
            <a:r>
              <a:rPr lang="ar-AE" sz="2000" b="1" i="0" dirty="0">
                <a:solidFill>
                  <a:srgbClr val="FF0000"/>
                </a:solidFill>
                <a:effectLst/>
                <a:latin typeface="ui-sans-serif"/>
              </a:rPr>
              <a:t>حظر المشروبات الساخنة</a:t>
            </a:r>
          </a:p>
        </p:txBody>
      </p:sp>
      <p:pic>
        <p:nvPicPr>
          <p:cNvPr id="2050" name="Picture 2" descr="‫ممنوع الدخول Png ، المتجهات ، PSD ، قصاصة فنية , تحميل مجاني | Pngtree‬‎">
            <a:extLst>
              <a:ext uri="{FF2B5EF4-FFF2-40B4-BE49-F238E27FC236}">
                <a16:creationId xmlns:a16="http://schemas.microsoft.com/office/drawing/2014/main" id="{B909A713-8679-E537-EE21-1C5BDC820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228" y="2864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يحظر المشروبات الساخنة وعلامات التحذير لا مشروب, التوضيح, ساخن, التحذير PNG  وملف PSD للتحميل مجانا">
            <a:extLst>
              <a:ext uri="{FF2B5EF4-FFF2-40B4-BE49-F238E27FC236}">
                <a16:creationId xmlns:a16="http://schemas.microsoft.com/office/drawing/2014/main" id="{BE6C5507-2CF4-776C-9EC6-7BFA0FB9F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961" y="2724827"/>
            <a:ext cx="2403775" cy="254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4874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181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Roboto</vt:lpstr>
      <vt:lpstr>Sakkal Majalla</vt:lpstr>
      <vt:lpstr>ui-sans-serif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2025-01-13T07:34:11Z</dcterms:modified>
</cp:coreProperties>
</file>