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3595" autoAdjust="0"/>
  </p:normalViewPr>
  <p:slideViewPr>
    <p:cSldViewPr snapToGrid="0">
      <p:cViewPr varScale="1">
        <p:scale>
          <a:sx n="97" d="100"/>
          <a:sy n="97" d="100"/>
        </p:scale>
        <p:origin x="11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الالتزام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(يلزم بالزي الرسمي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19FAD-20BA-E13C-3047-998318C9A2F9}"/>
              </a:ext>
            </a:extLst>
          </p:cNvPr>
          <p:cNvSpPr/>
          <p:nvPr/>
        </p:nvSpPr>
        <p:spPr>
          <a:xfrm>
            <a:off x="5044269" y="2967335"/>
            <a:ext cx="210346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الزي الرسمي للعمل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026" name="Picture 2" descr="مصادر شركات تصنيع مصنعي ملابس العمل الزراعي ومصنعي ملابس العمل الزراعي في  Alibaba.com">
            <a:extLst>
              <a:ext uri="{FF2B5EF4-FFF2-40B4-BE49-F238E27FC236}">
                <a16:creationId xmlns:a16="http://schemas.microsoft.com/office/drawing/2014/main" id="{98C8CA15-8BD2-4F51-20C2-B364764E6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05" y="34066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لابس المطبخ للطهي هذا المظهر والشعور بالرضا - Alibaba.com‬‎">
            <a:extLst>
              <a:ext uri="{FF2B5EF4-FFF2-40B4-BE49-F238E27FC236}">
                <a16:creationId xmlns:a16="http://schemas.microsoft.com/office/drawing/2014/main" id="{96A45913-59DF-E27A-50DB-18B9457B8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9" y="41469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مئزر دينيم، مآزر سميكة بدون أكمام شخصية جيوب للأدوات، مئزر ورشة العمل أنيق  دائم من الدنيم لأزياء الزي الرسمي لخدمة القهوة طبخ البستانين (أخضر) :  Amazon.ae: المنزل والمطبخ">
            <a:extLst>
              <a:ext uri="{FF2B5EF4-FFF2-40B4-BE49-F238E27FC236}">
                <a16:creationId xmlns:a16="http://schemas.microsoft.com/office/drawing/2014/main" id="{25E1E1D6-927E-274F-AAA2-3FBB8B2D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63" y="3966395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ار اند بي قفازات يد شديدة التحمل قابلة لاعادة الاستخدام للحدائق والزراعة  الصناعية والعمل الزراعي للرجال والنساء - عبوة من 10 ازواج : Amazon.ae:  أدوات وتحسين المنزل">
            <a:extLst>
              <a:ext uri="{FF2B5EF4-FFF2-40B4-BE49-F238E27FC236}">
                <a16:creationId xmlns:a16="http://schemas.microsoft.com/office/drawing/2014/main" id="{57AE3A4F-C247-1CE1-3E56-49826D11C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608" y="873074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ابرون مريلة الباريستا بني - متجر محيط القهوة">
            <a:extLst>
              <a:ext uri="{FF2B5EF4-FFF2-40B4-BE49-F238E27FC236}">
                <a16:creationId xmlns:a16="http://schemas.microsoft.com/office/drawing/2014/main" id="{8DF2A604-70CB-5129-C36A-FF774CC4E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269" y="414690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7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CA903B44D13AF14B9675118B9F848BB1" ma:contentTypeVersion="11" ma:contentTypeDescription="إنشاء مستند جديد." ma:contentTypeScope="" ma:versionID="02d7c9c9390453475936bcf6e1a7d345">
  <xsd:schema xmlns:xsd="http://www.w3.org/2001/XMLSchema" xmlns:xs="http://www.w3.org/2001/XMLSchema" xmlns:p="http://schemas.microsoft.com/office/2006/metadata/properties" xmlns:ns2="4c9a3401-1e42-41f6-a1d6-97c984e35419" xmlns:ns3="565b3a74-fe53-4c9d-83a2-fc12b1aa9804" targetNamespace="http://schemas.microsoft.com/office/2006/metadata/properties" ma:root="true" ma:fieldsID="993ae09e006045f52ffe0009b3fda30e" ns2:_="" ns3:_="">
    <xsd:import namespace="4c9a3401-1e42-41f6-a1d6-97c984e35419"/>
    <xsd:import namespace="565b3a74-fe53-4c9d-83a2-fc12b1aa98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9a3401-1e42-41f6-a1d6-97c984e354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علامات الصور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b3a74-fe53-4c9d-83a2-fc12b1aa980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efee13e-de1f-4d2c-b3d3-c9e884f92160}" ma:internalName="TaxCatchAll" ma:showField="CatchAllData" ma:web="565b3a74-fe53-4c9d-83a2-fc12b1aa98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9a3401-1e42-41f6-a1d6-97c984e35419">
      <Terms xmlns="http://schemas.microsoft.com/office/infopath/2007/PartnerControls"/>
    </lcf76f155ced4ddcb4097134ff3c332f>
    <TaxCatchAll xmlns="565b3a74-fe53-4c9d-83a2-fc12b1aa9804" xsi:nil="true"/>
  </documentManagement>
</p:properties>
</file>

<file path=customXml/itemProps1.xml><?xml version="1.0" encoding="utf-8"?>
<ds:datastoreItem xmlns:ds="http://schemas.openxmlformats.org/officeDocument/2006/customXml" ds:itemID="{B92E7B5A-A743-4E91-BC6F-D48DCF3D1D15}"/>
</file>

<file path=customXml/itemProps2.xml><?xml version="1.0" encoding="utf-8"?>
<ds:datastoreItem xmlns:ds="http://schemas.openxmlformats.org/officeDocument/2006/customXml" ds:itemID="{51B31F96-10D9-4EEE-BF75-93F98F231438}"/>
</file>

<file path=customXml/itemProps3.xml><?xml version="1.0" encoding="utf-8"?>
<ds:datastoreItem xmlns:ds="http://schemas.openxmlformats.org/officeDocument/2006/customXml" ds:itemID="{D36B8D06-8B7C-4DB1-88D8-77E350D45FB5}"/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MARIAM SAEED MOHD SAEED</cp:lastModifiedBy>
  <cp:revision>3</cp:revision>
  <dcterms:created xsi:type="dcterms:W3CDTF">2023-06-12T14:15:26Z</dcterms:created>
  <dcterms:modified xsi:type="dcterms:W3CDTF">2025-01-10T06:25:11Z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0x010100CA903B44D13AF14B9675118B9F848BB1</vt:lpwstr>
  </property>
</Properties>
</file>