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603" r:id="rId2"/>
    <p:sldId id="11602" r:id="rId3"/>
    <p:sldId id="1160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C98110-90FD-44D1-B72F-B8F6D8D3E8B3}" v="27" dt="2025-01-15T03:24:41.1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31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DIH HUSSEIN KHALLL QUDAIH" userId="c61c99c5-8879-40d4-ae6d-588650192bed" providerId="ADAL" clId="{FAC98110-90FD-44D1-B72F-B8F6D8D3E8B3}"/>
    <pc:docChg chg="undo custSel delSld modSld">
      <pc:chgData name="SHADIH HUSSEIN KHALLL QUDAIH" userId="c61c99c5-8879-40d4-ae6d-588650192bed" providerId="ADAL" clId="{FAC98110-90FD-44D1-B72F-B8F6D8D3E8B3}" dt="2025-01-15T03:26:16.274" v="540" actId="20577"/>
      <pc:docMkLst>
        <pc:docMk/>
      </pc:docMkLst>
      <pc:sldChg chg="addSp delSp modSp mod">
        <pc:chgData name="SHADIH HUSSEIN KHALLL QUDAIH" userId="c61c99c5-8879-40d4-ae6d-588650192bed" providerId="ADAL" clId="{FAC98110-90FD-44D1-B72F-B8F6D8D3E8B3}" dt="2025-01-15T03:26:02.008" v="539" actId="20577"/>
        <pc:sldMkLst>
          <pc:docMk/>
          <pc:sldMk cId="4256669252" sldId="11602"/>
        </pc:sldMkLst>
        <pc:spChg chg="mod">
          <ac:chgData name="SHADIH HUSSEIN KHALLL QUDAIH" userId="c61c99c5-8879-40d4-ae6d-588650192bed" providerId="ADAL" clId="{FAC98110-90FD-44D1-B72F-B8F6D8D3E8B3}" dt="2025-01-15T03:26:02.008" v="539" actId="20577"/>
          <ac:spMkLst>
            <pc:docMk/>
            <pc:sldMk cId="4256669252" sldId="11602"/>
            <ac:spMk id="4" creationId="{C7C8D4AD-F167-015F-40DF-7DA523349B04}"/>
          </ac:spMkLst>
        </pc:spChg>
        <pc:spChg chg="mod">
          <ac:chgData name="SHADIH HUSSEIN KHALLL QUDAIH" userId="c61c99c5-8879-40d4-ae6d-588650192bed" providerId="ADAL" clId="{FAC98110-90FD-44D1-B72F-B8F6D8D3E8B3}" dt="2025-01-15T03:01:16.633" v="333" actId="1076"/>
          <ac:spMkLst>
            <pc:docMk/>
            <pc:sldMk cId="4256669252" sldId="11602"/>
            <ac:spMk id="10" creationId="{A962AC56-F43D-C364-8EAC-8AAC2D5EF7CF}"/>
          </ac:spMkLst>
        </pc:spChg>
        <pc:spChg chg="mod">
          <ac:chgData name="SHADIH HUSSEIN KHALLL QUDAIH" userId="c61c99c5-8879-40d4-ae6d-588650192bed" providerId="ADAL" clId="{FAC98110-90FD-44D1-B72F-B8F6D8D3E8B3}" dt="2025-01-15T03:01:25.045" v="334" actId="1076"/>
          <ac:spMkLst>
            <pc:docMk/>
            <pc:sldMk cId="4256669252" sldId="11602"/>
            <ac:spMk id="11" creationId="{129F7D0B-4350-A39B-B146-C17E1F8E211B}"/>
          </ac:spMkLst>
        </pc:spChg>
        <pc:graphicFrameChg chg="mod modGraphic">
          <ac:chgData name="SHADIH HUSSEIN KHALLL QUDAIH" userId="c61c99c5-8879-40d4-ae6d-588650192bed" providerId="ADAL" clId="{FAC98110-90FD-44D1-B72F-B8F6D8D3E8B3}" dt="2025-01-15T02:48:43.402" v="194" actId="1076"/>
          <ac:graphicFrameMkLst>
            <pc:docMk/>
            <pc:sldMk cId="4256669252" sldId="11602"/>
            <ac:graphicFrameMk id="2" creationId="{27B2574E-3984-E221-B9D8-CAAD082488CC}"/>
          </ac:graphicFrameMkLst>
        </pc:graphicFrameChg>
        <pc:picChg chg="add del mod">
          <ac:chgData name="SHADIH HUSSEIN KHALLL QUDAIH" userId="c61c99c5-8879-40d4-ae6d-588650192bed" providerId="ADAL" clId="{FAC98110-90FD-44D1-B72F-B8F6D8D3E8B3}" dt="2025-01-15T02:54:34.907" v="279" actId="478"/>
          <ac:picMkLst>
            <pc:docMk/>
            <pc:sldMk cId="4256669252" sldId="11602"/>
            <ac:picMk id="3" creationId="{65A7B2AB-3B50-50E6-9A5A-878F9E54B4D7}"/>
          </ac:picMkLst>
        </pc:picChg>
        <pc:picChg chg="add del mod">
          <ac:chgData name="SHADIH HUSSEIN KHALLL QUDAIH" userId="c61c99c5-8879-40d4-ae6d-588650192bed" providerId="ADAL" clId="{FAC98110-90FD-44D1-B72F-B8F6D8D3E8B3}" dt="2025-01-15T02:54:33.642" v="278" actId="478"/>
          <ac:picMkLst>
            <pc:docMk/>
            <pc:sldMk cId="4256669252" sldId="11602"/>
            <ac:picMk id="5" creationId="{6ACCD302-9B17-F8E1-BFFC-0CB08965B2AF}"/>
          </ac:picMkLst>
        </pc:picChg>
        <pc:picChg chg="add del mod">
          <ac:chgData name="SHADIH HUSSEIN KHALLL QUDAIH" userId="c61c99c5-8879-40d4-ae6d-588650192bed" providerId="ADAL" clId="{FAC98110-90FD-44D1-B72F-B8F6D8D3E8B3}" dt="2025-01-15T03:04:38.191" v="342" actId="478"/>
          <ac:picMkLst>
            <pc:docMk/>
            <pc:sldMk cId="4256669252" sldId="11602"/>
            <ac:picMk id="6" creationId="{B4C15715-F03F-1DB4-8639-69CA8655D701}"/>
          </ac:picMkLst>
        </pc:picChg>
        <pc:picChg chg="add mod">
          <ac:chgData name="SHADIH HUSSEIN KHALLL QUDAIH" userId="c61c99c5-8879-40d4-ae6d-588650192bed" providerId="ADAL" clId="{FAC98110-90FD-44D1-B72F-B8F6D8D3E8B3}" dt="2025-01-15T03:01:45.490" v="339" actId="14100"/>
          <ac:picMkLst>
            <pc:docMk/>
            <pc:sldMk cId="4256669252" sldId="11602"/>
            <ac:picMk id="7" creationId="{2A41779D-35F9-52BC-DDB0-A287010EA33C}"/>
          </ac:picMkLst>
        </pc:picChg>
        <pc:picChg chg="add mod">
          <ac:chgData name="SHADIH HUSSEIN KHALLL QUDAIH" userId="c61c99c5-8879-40d4-ae6d-588650192bed" providerId="ADAL" clId="{FAC98110-90FD-44D1-B72F-B8F6D8D3E8B3}" dt="2025-01-15T03:04:58.051" v="347" actId="14100"/>
          <ac:picMkLst>
            <pc:docMk/>
            <pc:sldMk cId="4256669252" sldId="11602"/>
            <ac:picMk id="8" creationId="{01865E4E-D77E-BF3F-5A72-DD7E0D6F13A2}"/>
          </ac:picMkLst>
        </pc:picChg>
      </pc:sldChg>
      <pc:sldChg chg="addSp delSp modSp del mod">
        <pc:chgData name="SHADIH HUSSEIN KHALLL QUDAIH" userId="c61c99c5-8879-40d4-ae6d-588650192bed" providerId="ADAL" clId="{FAC98110-90FD-44D1-B72F-B8F6D8D3E8B3}" dt="2025-01-15T03:24:37.798" v="487" actId="2696"/>
        <pc:sldMkLst>
          <pc:docMk/>
          <pc:sldMk cId="23923254" sldId="11603"/>
        </pc:sldMkLst>
        <pc:spChg chg="mod">
          <ac:chgData name="SHADIH HUSSEIN KHALLL QUDAIH" userId="c61c99c5-8879-40d4-ae6d-588650192bed" providerId="ADAL" clId="{FAC98110-90FD-44D1-B72F-B8F6D8D3E8B3}" dt="2025-01-15T03:24:26.570" v="486" actId="1076"/>
          <ac:spMkLst>
            <pc:docMk/>
            <pc:sldMk cId="23923254" sldId="11603"/>
            <ac:spMk id="4" creationId="{A4CDF152-A6DD-4610-207A-51898B80BC78}"/>
          </ac:spMkLst>
        </pc:spChg>
        <pc:spChg chg="mod">
          <ac:chgData name="SHADIH HUSSEIN KHALLL QUDAIH" userId="c61c99c5-8879-40d4-ae6d-588650192bed" providerId="ADAL" clId="{FAC98110-90FD-44D1-B72F-B8F6D8D3E8B3}" dt="2025-01-15T03:23:09.867" v="440" actId="1076"/>
          <ac:spMkLst>
            <pc:docMk/>
            <pc:sldMk cId="23923254" sldId="11603"/>
            <ac:spMk id="10" creationId="{C88F03D3-0873-D242-05EC-166EB74BB248}"/>
          </ac:spMkLst>
        </pc:spChg>
        <pc:spChg chg="mod">
          <ac:chgData name="SHADIH HUSSEIN KHALLL QUDAIH" userId="c61c99c5-8879-40d4-ae6d-588650192bed" providerId="ADAL" clId="{FAC98110-90FD-44D1-B72F-B8F6D8D3E8B3}" dt="2025-01-15T03:23:22.394" v="444" actId="1076"/>
          <ac:spMkLst>
            <pc:docMk/>
            <pc:sldMk cId="23923254" sldId="11603"/>
            <ac:spMk id="11" creationId="{E4D6A811-56C5-200D-86CA-C92F2BC02A80}"/>
          </ac:spMkLst>
        </pc:spChg>
        <pc:graphicFrameChg chg="del mod modGraphic">
          <ac:chgData name="SHADIH HUSSEIN KHALLL QUDAIH" userId="c61c99c5-8879-40d4-ae6d-588650192bed" providerId="ADAL" clId="{FAC98110-90FD-44D1-B72F-B8F6D8D3E8B3}" dt="2025-01-15T02:48:59.955" v="195" actId="478"/>
          <ac:graphicFrameMkLst>
            <pc:docMk/>
            <pc:sldMk cId="23923254" sldId="11603"/>
            <ac:graphicFrameMk id="2" creationId="{0829709D-A153-FE52-F5D6-8C43E6FB4968}"/>
          </ac:graphicFrameMkLst>
        </pc:graphicFrameChg>
        <pc:graphicFrameChg chg="add mod">
          <ac:chgData name="SHADIH HUSSEIN KHALLL QUDAIH" userId="c61c99c5-8879-40d4-ae6d-588650192bed" providerId="ADAL" clId="{FAC98110-90FD-44D1-B72F-B8F6D8D3E8B3}" dt="2025-01-15T02:49:01.945" v="196"/>
          <ac:graphicFrameMkLst>
            <pc:docMk/>
            <pc:sldMk cId="23923254" sldId="11603"/>
            <ac:graphicFrameMk id="3" creationId="{33C4F684-CFEE-5606-E5E3-C415CC7211C4}"/>
          </ac:graphicFrameMkLst>
        </pc:graphicFrameChg>
        <pc:picChg chg="add del mod">
          <ac:chgData name="SHADIH HUSSEIN KHALLL QUDAIH" userId="c61c99c5-8879-40d4-ae6d-588650192bed" providerId="ADAL" clId="{FAC98110-90FD-44D1-B72F-B8F6D8D3E8B3}" dt="2025-01-15T03:02:54.543" v="341" actId="478"/>
          <ac:picMkLst>
            <pc:docMk/>
            <pc:sldMk cId="23923254" sldId="11603"/>
            <ac:picMk id="5" creationId="{A15C9A32-DA87-4408-8DDF-D1A50311459A}"/>
          </ac:picMkLst>
        </pc:picChg>
        <pc:picChg chg="add mod">
          <ac:chgData name="SHADIH HUSSEIN KHALLL QUDAIH" userId="c61c99c5-8879-40d4-ae6d-588650192bed" providerId="ADAL" clId="{FAC98110-90FD-44D1-B72F-B8F6D8D3E8B3}" dt="2025-01-15T03:23:06.294" v="439" actId="1076"/>
          <ac:picMkLst>
            <pc:docMk/>
            <pc:sldMk cId="23923254" sldId="11603"/>
            <ac:picMk id="6" creationId="{F4E38AB0-C0B7-6249-4625-4AF8D6532857}"/>
          </ac:picMkLst>
        </pc:picChg>
        <pc:picChg chg="add del mod">
          <ac:chgData name="SHADIH HUSSEIN KHALLL QUDAIH" userId="c61c99c5-8879-40d4-ae6d-588650192bed" providerId="ADAL" clId="{FAC98110-90FD-44D1-B72F-B8F6D8D3E8B3}" dt="2025-01-15T03:02:53.231" v="340" actId="478"/>
          <ac:picMkLst>
            <pc:docMk/>
            <pc:sldMk cId="23923254" sldId="11603"/>
            <ac:picMk id="7" creationId="{A46404E1-3FD6-AF73-C16B-3BB57D635F7B}"/>
          </ac:picMkLst>
        </pc:picChg>
        <pc:picChg chg="add del mod">
          <ac:chgData name="SHADIH HUSSEIN KHALLL QUDAIH" userId="c61c99c5-8879-40d4-ae6d-588650192bed" providerId="ADAL" clId="{FAC98110-90FD-44D1-B72F-B8F6D8D3E8B3}" dt="2025-01-15T03:20:06.586" v="377" actId="478"/>
          <ac:picMkLst>
            <pc:docMk/>
            <pc:sldMk cId="23923254" sldId="11603"/>
            <ac:picMk id="8" creationId="{891492CF-7C54-AAC3-698E-9FA4A52F3AE1}"/>
          </ac:picMkLst>
        </pc:picChg>
        <pc:picChg chg="add mod">
          <ac:chgData name="SHADIH HUSSEIN KHALLL QUDAIH" userId="c61c99c5-8879-40d4-ae6d-588650192bed" providerId="ADAL" clId="{FAC98110-90FD-44D1-B72F-B8F6D8D3E8B3}" dt="2025-01-15T03:23:19.087" v="443" actId="14100"/>
          <ac:picMkLst>
            <pc:docMk/>
            <pc:sldMk cId="23923254" sldId="11603"/>
            <ac:picMk id="9" creationId="{BB6DA249-CF9B-0023-1FEF-E5F4EF7E60E9}"/>
          </ac:picMkLst>
        </pc:picChg>
      </pc:sldChg>
      <pc:sldChg chg="modSp mod">
        <pc:chgData name="SHADIH HUSSEIN KHALLL QUDAIH" userId="c61c99c5-8879-40d4-ae6d-588650192bed" providerId="ADAL" clId="{FAC98110-90FD-44D1-B72F-B8F6D8D3E8B3}" dt="2025-01-15T03:26:16.274" v="540" actId="20577"/>
        <pc:sldMkLst>
          <pc:docMk/>
          <pc:sldMk cId="917663591" sldId="11603"/>
        </pc:sldMkLst>
        <pc:spChg chg="mod">
          <ac:chgData name="SHADIH HUSSEIN KHALLL QUDAIH" userId="c61c99c5-8879-40d4-ae6d-588650192bed" providerId="ADAL" clId="{FAC98110-90FD-44D1-B72F-B8F6D8D3E8B3}" dt="2025-01-15T03:26:16.274" v="540" actId="20577"/>
          <ac:spMkLst>
            <pc:docMk/>
            <pc:sldMk cId="917663591" sldId="11603"/>
            <ac:spMk id="4" creationId="{A4CDF152-A6DD-4610-207A-51898B80BC78}"/>
          </ac:spMkLst>
        </pc:spChg>
        <pc:picChg chg="mod">
          <ac:chgData name="SHADIH HUSSEIN KHALLL QUDAIH" userId="c61c99c5-8879-40d4-ae6d-588650192bed" providerId="ADAL" clId="{FAC98110-90FD-44D1-B72F-B8F6D8D3E8B3}" dt="2025-01-15T03:25:09.356" v="488" actId="14100"/>
          <ac:picMkLst>
            <pc:docMk/>
            <pc:sldMk cId="917663591" sldId="11603"/>
            <ac:picMk id="9" creationId="{BB6DA249-CF9B-0023-1FEF-E5F4EF7E60E9}"/>
          </ac:picMkLst>
        </pc:picChg>
      </pc:sldChg>
      <pc:sldChg chg="addSp delSp modSp mod">
        <pc:chgData name="SHADIH HUSSEIN KHALLL QUDAIH" userId="c61c99c5-8879-40d4-ae6d-588650192bed" providerId="ADAL" clId="{FAC98110-90FD-44D1-B72F-B8F6D8D3E8B3}" dt="2025-01-15T02:49:08.090" v="198"/>
        <pc:sldMkLst>
          <pc:docMk/>
          <pc:sldMk cId="4005801535" sldId="11604"/>
        </pc:sldMkLst>
        <pc:spChg chg="mod">
          <ac:chgData name="SHADIH HUSSEIN KHALLL QUDAIH" userId="c61c99c5-8879-40d4-ae6d-588650192bed" providerId="ADAL" clId="{FAC98110-90FD-44D1-B72F-B8F6D8D3E8B3}" dt="2025-01-13T05:36:30.748" v="142" actId="1076"/>
          <ac:spMkLst>
            <pc:docMk/>
            <pc:sldMk cId="4005801535" sldId="11604"/>
            <ac:spMk id="10" creationId="{277344FD-DFFA-3D1F-97BE-219770C3F76D}"/>
          </ac:spMkLst>
        </pc:spChg>
        <pc:graphicFrameChg chg="del mod modGraphic">
          <ac:chgData name="SHADIH HUSSEIN KHALLL QUDAIH" userId="c61c99c5-8879-40d4-ae6d-588650192bed" providerId="ADAL" clId="{FAC98110-90FD-44D1-B72F-B8F6D8D3E8B3}" dt="2025-01-15T02:49:06.302" v="197" actId="478"/>
          <ac:graphicFrameMkLst>
            <pc:docMk/>
            <pc:sldMk cId="4005801535" sldId="11604"/>
            <ac:graphicFrameMk id="2" creationId="{B2B94C4D-47E4-C905-E5B8-2607E2A1DAAA}"/>
          </ac:graphicFrameMkLst>
        </pc:graphicFrameChg>
        <pc:graphicFrameChg chg="add mod">
          <ac:chgData name="SHADIH HUSSEIN KHALLL QUDAIH" userId="c61c99c5-8879-40d4-ae6d-588650192bed" providerId="ADAL" clId="{FAC98110-90FD-44D1-B72F-B8F6D8D3E8B3}" dt="2025-01-15T02:49:08.090" v="198"/>
          <ac:graphicFrameMkLst>
            <pc:docMk/>
            <pc:sldMk cId="4005801535" sldId="11604"/>
            <ac:graphicFrameMk id="7" creationId="{F333233C-3E9E-7F11-AD5E-AFAEFAD3B945}"/>
          </ac:graphicFrameMkLst>
        </pc:graphicFrameChg>
        <pc:picChg chg="add mod">
          <ac:chgData name="SHADIH HUSSEIN KHALLL QUDAIH" userId="c61c99c5-8879-40d4-ae6d-588650192bed" providerId="ADAL" clId="{FAC98110-90FD-44D1-B72F-B8F6D8D3E8B3}" dt="2025-01-13T05:36:26.771" v="141" actId="14100"/>
          <ac:picMkLst>
            <pc:docMk/>
            <pc:sldMk cId="4005801535" sldId="11604"/>
            <ac:picMk id="3" creationId="{3A5B2F4D-F104-E9A2-9359-D44B673D5645}"/>
          </ac:picMkLst>
        </pc:picChg>
        <pc:picChg chg="add mod">
          <ac:chgData name="SHADIH HUSSEIN KHALLL QUDAIH" userId="c61c99c5-8879-40d4-ae6d-588650192bed" providerId="ADAL" clId="{FAC98110-90FD-44D1-B72F-B8F6D8D3E8B3}" dt="2025-01-13T05:33:20.072" v="140" actId="14100"/>
          <ac:picMkLst>
            <pc:docMk/>
            <pc:sldMk cId="4005801535" sldId="11604"/>
            <ac:picMk id="6" creationId="{6E763F8D-ED4B-A873-1938-BE4986259132}"/>
          </ac:picMkLst>
        </pc:picChg>
      </pc:sldChg>
    </pc:docChg>
  </pc:docChgLst>
  <pc:docChgLst>
    <pc:chgData name="SHADIH HUSSEIN KHALLL QUDAIH" userId="c61c99c5-8879-40d4-ae6d-588650192bed" providerId="ADAL" clId="{9A9BF1EF-3D17-430C-8EF0-217F68A7FA1D}"/>
    <pc:docChg chg="undo custSel addSld delSld modSld">
      <pc:chgData name="SHADIH HUSSEIN KHALLL QUDAIH" userId="c61c99c5-8879-40d4-ae6d-588650192bed" providerId="ADAL" clId="{9A9BF1EF-3D17-430C-8EF0-217F68A7FA1D}" dt="2025-01-13T05:01:49.797" v="300" actId="1076"/>
      <pc:docMkLst>
        <pc:docMk/>
      </pc:docMkLst>
      <pc:sldChg chg="addSp delSp modSp mod">
        <pc:chgData name="SHADIH HUSSEIN KHALLL QUDAIH" userId="c61c99c5-8879-40d4-ae6d-588650192bed" providerId="ADAL" clId="{9A9BF1EF-3D17-430C-8EF0-217F68A7FA1D}" dt="2025-01-13T04:52:07.817" v="116" actId="1076"/>
        <pc:sldMkLst>
          <pc:docMk/>
          <pc:sldMk cId="4256669252" sldId="11602"/>
        </pc:sldMkLst>
        <pc:spChg chg="mod">
          <ac:chgData name="SHADIH HUSSEIN KHALLL QUDAIH" userId="c61c99c5-8879-40d4-ae6d-588650192bed" providerId="ADAL" clId="{9A9BF1EF-3D17-430C-8EF0-217F68A7FA1D}" dt="2025-01-13T04:43:43.751" v="67" actId="14100"/>
          <ac:spMkLst>
            <pc:docMk/>
            <pc:sldMk cId="4256669252" sldId="11602"/>
            <ac:spMk id="4" creationId="{C7C8D4AD-F167-015F-40DF-7DA523349B04}"/>
          </ac:spMkLst>
        </pc:spChg>
        <pc:spChg chg="mod">
          <ac:chgData name="SHADIH HUSSEIN KHALLL QUDAIH" userId="c61c99c5-8879-40d4-ae6d-588650192bed" providerId="ADAL" clId="{9A9BF1EF-3D17-430C-8EF0-217F68A7FA1D}" dt="2025-01-13T04:51:28.059" v="104" actId="20577"/>
          <ac:spMkLst>
            <pc:docMk/>
            <pc:sldMk cId="4256669252" sldId="11602"/>
            <ac:spMk id="10" creationId="{A962AC56-F43D-C364-8EAC-8AAC2D5EF7CF}"/>
          </ac:spMkLst>
        </pc:spChg>
        <pc:spChg chg="mod">
          <ac:chgData name="SHADIH HUSSEIN KHALLL QUDAIH" userId="c61c99c5-8879-40d4-ae6d-588650192bed" providerId="ADAL" clId="{9A9BF1EF-3D17-430C-8EF0-217F68A7FA1D}" dt="2025-01-13T04:51:35.741" v="114" actId="20577"/>
          <ac:spMkLst>
            <pc:docMk/>
            <pc:sldMk cId="4256669252" sldId="11602"/>
            <ac:spMk id="11" creationId="{129F7D0B-4350-A39B-B146-C17E1F8E211B}"/>
          </ac:spMkLst>
        </pc:spChg>
        <pc:graphicFrameChg chg="mod modGraphic">
          <ac:chgData name="SHADIH HUSSEIN KHALLL QUDAIH" userId="c61c99c5-8879-40d4-ae6d-588650192bed" providerId="ADAL" clId="{9A9BF1EF-3D17-430C-8EF0-217F68A7FA1D}" dt="2025-01-13T04:46:37.580" v="85" actId="20577"/>
          <ac:graphicFrameMkLst>
            <pc:docMk/>
            <pc:sldMk cId="4256669252" sldId="11602"/>
            <ac:graphicFrameMk id="2" creationId="{27B2574E-3984-E221-B9D8-CAAD082488CC}"/>
          </ac:graphicFrameMkLst>
        </pc:graphicFrameChg>
      </pc:sldChg>
      <pc:sldChg chg="addSp delSp modSp mod">
        <pc:chgData name="SHADIH HUSSEIN KHALLL QUDAIH" userId="c61c99c5-8879-40d4-ae6d-588650192bed" providerId="ADAL" clId="{9A9BF1EF-3D17-430C-8EF0-217F68A7FA1D}" dt="2025-01-13T04:58:04.344" v="286" actId="1076"/>
        <pc:sldMkLst>
          <pc:docMk/>
          <pc:sldMk cId="23923254" sldId="11603"/>
        </pc:sldMkLst>
        <pc:spChg chg="mod">
          <ac:chgData name="SHADIH HUSSEIN KHALLL QUDAIH" userId="c61c99c5-8879-40d4-ae6d-588650192bed" providerId="ADAL" clId="{9A9BF1EF-3D17-430C-8EF0-217F68A7FA1D}" dt="2025-01-13T04:52:27.946" v="125" actId="20577"/>
          <ac:spMkLst>
            <pc:docMk/>
            <pc:sldMk cId="23923254" sldId="11603"/>
            <ac:spMk id="4" creationId="{A4CDF152-A6DD-4610-207A-51898B80BC78}"/>
          </ac:spMkLst>
        </pc:spChg>
        <pc:spChg chg="mod">
          <ac:chgData name="SHADIH HUSSEIN KHALLL QUDAIH" userId="c61c99c5-8879-40d4-ae6d-588650192bed" providerId="ADAL" clId="{9A9BF1EF-3D17-430C-8EF0-217F68A7FA1D}" dt="2025-01-13T04:53:05.772" v="183" actId="20577"/>
          <ac:spMkLst>
            <pc:docMk/>
            <pc:sldMk cId="23923254" sldId="11603"/>
            <ac:spMk id="10" creationId="{C88F03D3-0873-D242-05EC-166EB74BB248}"/>
          </ac:spMkLst>
        </pc:spChg>
        <pc:spChg chg="mod">
          <ac:chgData name="SHADIH HUSSEIN KHALLL QUDAIH" userId="c61c99c5-8879-40d4-ae6d-588650192bed" providerId="ADAL" clId="{9A9BF1EF-3D17-430C-8EF0-217F68A7FA1D}" dt="2025-01-13T04:53:28.957" v="206" actId="20577"/>
          <ac:spMkLst>
            <pc:docMk/>
            <pc:sldMk cId="23923254" sldId="11603"/>
            <ac:spMk id="11" creationId="{E4D6A811-56C5-200D-86CA-C92F2BC02A80}"/>
          </ac:spMkLst>
        </pc:spChg>
      </pc:sldChg>
      <pc:sldChg chg="add del">
        <pc:chgData name="SHADIH HUSSEIN KHALLL QUDAIH" userId="c61c99c5-8879-40d4-ae6d-588650192bed" providerId="ADAL" clId="{9A9BF1EF-3D17-430C-8EF0-217F68A7FA1D}" dt="2025-01-13T04:45:57.773" v="78" actId="47"/>
        <pc:sldMkLst>
          <pc:docMk/>
          <pc:sldMk cId="3138184422" sldId="11603"/>
        </pc:sldMkLst>
      </pc:sldChg>
      <pc:sldChg chg="add del">
        <pc:chgData name="SHADIH HUSSEIN KHALLL QUDAIH" userId="c61c99c5-8879-40d4-ae6d-588650192bed" providerId="ADAL" clId="{9A9BF1EF-3D17-430C-8EF0-217F68A7FA1D}" dt="2025-01-13T04:45:58.662" v="79" actId="47"/>
        <pc:sldMkLst>
          <pc:docMk/>
          <pc:sldMk cId="2904487434" sldId="11604"/>
        </pc:sldMkLst>
      </pc:sldChg>
      <pc:sldChg chg="addSp delSp modSp mod">
        <pc:chgData name="SHADIH HUSSEIN KHALLL QUDAIH" userId="c61c99c5-8879-40d4-ae6d-588650192bed" providerId="ADAL" clId="{9A9BF1EF-3D17-430C-8EF0-217F68A7FA1D}" dt="2025-01-13T05:01:49.797" v="300" actId="1076"/>
        <pc:sldMkLst>
          <pc:docMk/>
          <pc:sldMk cId="4005801535" sldId="11604"/>
        </pc:sldMkLst>
        <pc:spChg chg="mod">
          <ac:chgData name="SHADIH HUSSEIN KHALLL QUDAIH" userId="c61c99c5-8879-40d4-ae6d-588650192bed" providerId="ADAL" clId="{9A9BF1EF-3D17-430C-8EF0-217F68A7FA1D}" dt="2025-01-13T04:54:46.978" v="254" actId="20577"/>
          <ac:spMkLst>
            <pc:docMk/>
            <pc:sldMk cId="4005801535" sldId="11604"/>
            <ac:spMk id="4" creationId="{3DB1AE54-7989-488C-7374-1B312997B0BB}"/>
          </ac:spMkLst>
        </pc:spChg>
        <pc:spChg chg="add mod">
          <ac:chgData name="SHADIH HUSSEIN KHALLL QUDAIH" userId="c61c99c5-8879-40d4-ae6d-588650192bed" providerId="ADAL" clId="{9A9BF1EF-3D17-430C-8EF0-217F68A7FA1D}" dt="2025-01-13T05:01:04.236" v="291" actId="14100"/>
          <ac:spMkLst>
            <pc:docMk/>
            <pc:sldMk cId="4005801535" sldId="11604"/>
            <ac:spMk id="5" creationId="{A6871BE6-7BD2-61D0-D5A9-AA62E479D46A}"/>
          </ac:spMkLst>
        </pc:spChg>
        <pc:spChg chg="mod">
          <ac:chgData name="SHADIH HUSSEIN KHALLL QUDAIH" userId="c61c99c5-8879-40d4-ae6d-588650192bed" providerId="ADAL" clId="{9A9BF1EF-3D17-430C-8EF0-217F68A7FA1D}" dt="2025-01-13T04:55:08.068" v="267" actId="20577"/>
          <ac:spMkLst>
            <pc:docMk/>
            <pc:sldMk cId="4005801535" sldId="11604"/>
            <ac:spMk id="10" creationId="{277344FD-DFFA-3D1F-97BE-219770C3F76D}"/>
          </ac:spMkLst>
        </pc:spChg>
        <pc:spChg chg="mod">
          <ac:chgData name="SHADIH HUSSEIN KHALLL QUDAIH" userId="c61c99c5-8879-40d4-ae6d-588650192bed" providerId="ADAL" clId="{9A9BF1EF-3D17-430C-8EF0-217F68A7FA1D}" dt="2025-01-13T04:55:17.100" v="278" actId="20577"/>
          <ac:spMkLst>
            <pc:docMk/>
            <pc:sldMk cId="4005801535" sldId="11604"/>
            <ac:spMk id="11" creationId="{A42CC555-F707-207D-D2FC-886E741F9C1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764937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57950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54954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732655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434874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5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798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616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5B3DBE-FE55-15B1-3571-3C3E797E8D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4CDF152-A6DD-4610-207A-51898B80BC78}"/>
              </a:ext>
            </a:extLst>
          </p:cNvPr>
          <p:cNvSpPr txBox="1"/>
          <p:nvPr/>
        </p:nvSpPr>
        <p:spPr>
          <a:xfrm>
            <a:off x="416202" y="2144495"/>
            <a:ext cx="9519199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br>
              <a:rPr lang="ar-AE" sz="2000" dirty="0"/>
            </a:br>
            <a:r>
              <a:rPr lang="en-US" sz="2000" dirty="0">
                <a:solidFill>
                  <a:srgbClr val="1888CA"/>
                </a:solidFill>
                <a:latin typeface="Roboto" panose="02000000000000000000" pitchFamily="2" charset="0"/>
              </a:rPr>
              <a:t> </a:t>
            </a:r>
            <a:r>
              <a:rPr lang="ar-AE" sz="1600" b="1" dirty="0">
                <a:solidFill>
                  <a:srgbClr val="1888CA"/>
                </a:solidFill>
                <a:latin typeface="Roboto" panose="02000000000000000000" pitchFamily="2" charset="0"/>
              </a:rPr>
              <a:t>ان </a:t>
            </a:r>
            <a:r>
              <a:rPr lang="ar-AE" sz="1600" b="1" i="0" dirty="0">
                <a:solidFill>
                  <a:srgbClr val="1888CA"/>
                </a:solidFill>
                <a:effectLst/>
                <a:latin typeface="Roboto" panose="02000000000000000000" pitchFamily="2" charset="0"/>
              </a:rPr>
              <a:t>يميز الطالب من خلال الصور بين موظف الكافيه وموظف المطعم </a:t>
            </a:r>
            <a:endParaRPr lang="en-AE" sz="1600" b="1" dirty="0"/>
          </a:p>
        </p:txBody>
      </p:sp>
      <p:sp>
        <p:nvSpPr>
          <p:cNvPr id="10" name="مربع نص 27">
            <a:extLst>
              <a:ext uri="{FF2B5EF4-FFF2-40B4-BE49-F238E27FC236}">
                <a16:creationId xmlns:a16="http://schemas.microsoft.com/office/drawing/2014/main" id="{C88F03D3-0873-D242-05EC-166EB74BB248}"/>
              </a:ext>
            </a:extLst>
          </p:cNvPr>
          <p:cNvSpPr txBox="1"/>
          <p:nvPr/>
        </p:nvSpPr>
        <p:spPr>
          <a:xfrm>
            <a:off x="8411085" y="5511199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sz="2000" b="1" dirty="0">
                <a:solidFill>
                  <a:srgbClr val="FF0000"/>
                </a:solidFill>
                <a:latin typeface="+mj-lt"/>
                <a:ea typeface="+mj-ea"/>
                <a:cs typeface="+mj-cs"/>
                <a:sym typeface="Calibri"/>
              </a:rPr>
              <a:t>  موظف كافيه</a:t>
            </a:r>
            <a:endParaRPr kumimoji="0" lang="ar-AE" sz="20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E4D6A811-56C5-200D-86CA-C92F2BC02A80}"/>
              </a:ext>
            </a:extLst>
          </p:cNvPr>
          <p:cNvSpPr txBox="1"/>
          <p:nvPr/>
        </p:nvSpPr>
        <p:spPr>
          <a:xfrm>
            <a:off x="3652478" y="5711253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موظف مطعم </a:t>
            </a: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33C4F684-CFEE-5606-E5E3-C415CC7211C4}"/>
              </a:ext>
            </a:extLst>
          </p:cNvPr>
          <p:cNvGraphicFramePr>
            <a:graphicFrameLocks noGrp="1"/>
          </p:cNvGraphicFramePr>
          <p:nvPr/>
        </p:nvGraphicFramePr>
        <p:xfrm>
          <a:off x="347472" y="859120"/>
          <a:ext cx="11301984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6541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1046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36723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221200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ينفذ تعليمات وإرشادات الأمن والسلامة في بيئة العمل</a:t>
                      </a:r>
                    </a:p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يُظهر معرفة بالمواد والأدوات والأماكن الخطرة في بيئة العمل</a:t>
                      </a:r>
                    </a:p>
                    <a:p>
                      <a:endParaRPr lang="ar-AE" sz="1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يلتزم بلبس الزي الخاص بالعمل</a:t>
                      </a:r>
                      <a:endParaRPr lang="en-US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endParaRPr lang="ar-AE" sz="1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pPr algn="ctr"/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2: إرشادات الأمن والسلامة</a:t>
                      </a:r>
                    </a:p>
                    <a:p>
                      <a:pPr algn="ctr"/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يحضر مختلف أنواع مشروبات القهوة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F4E38AB0-C0B7-6249-4625-4AF8D65328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0401" y="3369256"/>
            <a:ext cx="1905000" cy="1905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B6DA249-CF9B-0023-1FEF-E5F4EF7E60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2387" y="3009900"/>
            <a:ext cx="1905000" cy="2501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663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955203"/>
              </p:ext>
            </p:extLst>
          </p:nvPr>
        </p:nvGraphicFramePr>
        <p:xfrm>
          <a:off x="347472" y="859120"/>
          <a:ext cx="11301984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6541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1046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36723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221200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ينفذ تعليمات وإرشادات الأمن والسلامة في بيئة العمل</a:t>
                      </a:r>
                    </a:p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يُظهر معرفة بالمواد والأدوات والأماكن الخطرة في بيئة العمل</a:t>
                      </a:r>
                    </a:p>
                    <a:p>
                      <a:endParaRPr lang="ar-AE" sz="1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يلتزم بلبس الزي الخاص بالعمل</a:t>
                      </a:r>
                      <a:endParaRPr lang="en-US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endParaRPr lang="ar-AE" sz="1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pPr algn="ctr"/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2: إرشادات الأمن والسلامة</a:t>
                      </a:r>
                    </a:p>
                    <a:p>
                      <a:pPr algn="ctr"/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يحضر مختلف أنواع مشروبات القهوة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7C8D4AD-F167-015F-40DF-7DA523349B04}"/>
              </a:ext>
            </a:extLst>
          </p:cNvPr>
          <p:cNvSpPr txBox="1"/>
          <p:nvPr/>
        </p:nvSpPr>
        <p:spPr>
          <a:xfrm>
            <a:off x="347472" y="1937488"/>
            <a:ext cx="9519199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br>
              <a:rPr lang="ar-AE" sz="2000" dirty="0"/>
            </a:br>
            <a:r>
              <a:rPr lang="en-US" sz="2000" dirty="0">
                <a:solidFill>
                  <a:srgbClr val="1888CA"/>
                </a:solidFill>
                <a:latin typeface="Roboto" panose="02000000000000000000" pitchFamily="2" charset="0"/>
              </a:rPr>
              <a:t> </a:t>
            </a:r>
            <a:r>
              <a:rPr lang="ar-AE" sz="1600" b="1" dirty="0">
                <a:solidFill>
                  <a:srgbClr val="1888CA"/>
                </a:solidFill>
                <a:latin typeface="Roboto" panose="02000000000000000000" pitchFamily="2" charset="0"/>
              </a:rPr>
              <a:t>ان </a:t>
            </a:r>
            <a:r>
              <a:rPr lang="ar-AE" sz="1600" b="1" i="0" dirty="0">
                <a:solidFill>
                  <a:srgbClr val="1888CA"/>
                </a:solidFill>
                <a:effectLst/>
                <a:latin typeface="Roboto" panose="02000000000000000000" pitchFamily="2" charset="0"/>
              </a:rPr>
              <a:t>يحدد الطالب من خلال الصور الشخص الملتزم بارتداء القفازات اثناء </a:t>
            </a:r>
            <a:r>
              <a:rPr lang="ar-AE" sz="1600" b="1" dirty="0">
                <a:solidFill>
                  <a:srgbClr val="1888CA"/>
                </a:solidFill>
                <a:latin typeface="Roboto" panose="02000000000000000000" pitchFamily="2" charset="0"/>
              </a:rPr>
              <a:t>تحضير القهوة </a:t>
            </a:r>
            <a:endParaRPr lang="en-AE" sz="1600" b="1" dirty="0"/>
          </a:p>
        </p:txBody>
      </p:sp>
      <p:sp>
        <p:nvSpPr>
          <p:cNvPr id="10" name="مربع نص 27">
            <a:extLst>
              <a:ext uri="{FF2B5EF4-FFF2-40B4-BE49-F238E27FC236}">
                <a16:creationId xmlns:a16="http://schemas.microsoft.com/office/drawing/2014/main" id="{A962AC56-F43D-C364-8EAC-8AAC2D5EF7CF}"/>
              </a:ext>
            </a:extLst>
          </p:cNvPr>
          <p:cNvSpPr txBox="1"/>
          <p:nvPr/>
        </p:nvSpPr>
        <p:spPr>
          <a:xfrm>
            <a:off x="6723891" y="5583382"/>
            <a:ext cx="1464817" cy="83099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16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شخص ملتزم</a:t>
            </a:r>
            <a:r>
              <a:rPr lang="ar-AE" sz="1600" b="1" dirty="0">
                <a:solidFill>
                  <a:srgbClr val="FF0000"/>
                </a:solidFill>
                <a:latin typeface="+mj-lt"/>
                <a:ea typeface="+mj-ea"/>
                <a:cs typeface="+mj-cs"/>
                <a:sym typeface="Calibri"/>
              </a:rPr>
              <a:t> بارتداء القفازات اثناء العمل  </a:t>
            </a:r>
            <a:endParaRPr kumimoji="0" lang="ar-AE" sz="16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129F7D0B-4350-A39B-B146-C17E1F8E211B}"/>
              </a:ext>
            </a:extLst>
          </p:cNvPr>
          <p:cNvSpPr txBox="1"/>
          <p:nvPr/>
        </p:nvSpPr>
        <p:spPr>
          <a:xfrm>
            <a:off x="1608401" y="5398716"/>
            <a:ext cx="1464817" cy="1015661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algn="ctr" hangingPunct="0"/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شخص ملتزم</a:t>
            </a:r>
            <a:r>
              <a:rPr lang="ar-AE" sz="2000" b="1" dirty="0">
                <a:solidFill>
                  <a:srgbClr val="FF0000"/>
                </a:solidFill>
                <a:latin typeface="+mj-lt"/>
                <a:ea typeface="+mj-ea"/>
                <a:cs typeface="+mj-cs"/>
                <a:sym typeface="Calibri"/>
              </a:rPr>
              <a:t> بارتداء القفازات </a:t>
            </a:r>
            <a:endParaRPr kumimoji="0" lang="ar-AE" sz="20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 اثناء العمل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A41779D-35F9-52BC-DDB0-A287010EA3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2875379"/>
            <a:ext cx="3443416" cy="23515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1865E4E-D77E-BF3F-5A72-DD7E0D6F13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1446" y="3002377"/>
            <a:ext cx="3326413" cy="209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669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B70CE4-2713-744D-1962-83B5B387AB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DB1AE54-7989-488C-7374-1B312997B0BB}"/>
              </a:ext>
            </a:extLst>
          </p:cNvPr>
          <p:cNvSpPr txBox="1"/>
          <p:nvPr/>
        </p:nvSpPr>
        <p:spPr>
          <a:xfrm>
            <a:off x="347472" y="2200282"/>
            <a:ext cx="9519199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br>
              <a:rPr lang="ar-AE" sz="2000" dirty="0"/>
            </a:br>
            <a:r>
              <a:rPr lang="en-US" sz="2000" dirty="0">
                <a:solidFill>
                  <a:srgbClr val="1888CA"/>
                </a:solidFill>
                <a:latin typeface="Roboto" panose="02000000000000000000" pitchFamily="2" charset="0"/>
              </a:rPr>
              <a:t> </a:t>
            </a:r>
            <a:r>
              <a:rPr lang="ar-AE" sz="1600" b="1" dirty="0">
                <a:solidFill>
                  <a:srgbClr val="1888CA"/>
                </a:solidFill>
                <a:latin typeface="Roboto" panose="02000000000000000000" pitchFamily="2" charset="0"/>
              </a:rPr>
              <a:t>ان  يميز </a:t>
            </a:r>
            <a:r>
              <a:rPr lang="ar-AE" sz="1600" b="1" i="0" dirty="0">
                <a:solidFill>
                  <a:srgbClr val="1888CA"/>
                </a:solidFill>
                <a:effectLst/>
                <a:latin typeface="Roboto" panose="02000000000000000000" pitchFamily="2" charset="0"/>
              </a:rPr>
              <a:t>الطالب من خلال  الصورر الأدوات الخاص بالزراعة في وبيئة العمل</a:t>
            </a:r>
            <a:endParaRPr lang="en-AE" sz="1600" b="1" dirty="0"/>
          </a:p>
        </p:txBody>
      </p:sp>
      <p:sp>
        <p:nvSpPr>
          <p:cNvPr id="10" name="مربع نص 27">
            <a:extLst>
              <a:ext uri="{FF2B5EF4-FFF2-40B4-BE49-F238E27FC236}">
                <a16:creationId xmlns:a16="http://schemas.microsoft.com/office/drawing/2014/main" id="{277344FD-DFFA-3D1F-97BE-219770C3F76D}"/>
              </a:ext>
            </a:extLst>
          </p:cNvPr>
          <p:cNvSpPr txBox="1"/>
          <p:nvPr/>
        </p:nvSpPr>
        <p:spPr>
          <a:xfrm>
            <a:off x="8093271" y="5698032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ادوات ساخنة </a:t>
            </a: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A42CC555-F707-207D-D2FC-886E741F9C18}"/>
              </a:ext>
            </a:extLst>
          </p:cNvPr>
          <p:cNvSpPr txBox="1"/>
          <p:nvPr/>
        </p:nvSpPr>
        <p:spPr>
          <a:xfrm>
            <a:off x="1694898" y="5511200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ادوات حادة</a:t>
            </a:r>
          </a:p>
        </p:txBody>
      </p:sp>
      <p:sp>
        <p:nvSpPr>
          <p:cNvPr id="5" name="AutoShape 4" descr="6.5HP آلة رش زراعية تعمل بالبنزين/ عربة رش قوية للبساتين 160L - الصين مرشة  كهربائية متحركة، ومكبس مرشة المحرك، ومرشة كهربائية مدفوعة، ومرشات حديقة  زراعية، ومرشة تعمل بسيارات، مرشة، مرشة الحديقة، طاقة">
            <a:extLst>
              <a:ext uri="{FF2B5EF4-FFF2-40B4-BE49-F238E27FC236}">
                <a16:creationId xmlns:a16="http://schemas.microsoft.com/office/drawing/2014/main" id="{A6871BE6-7BD2-61D0-D5A9-AA62E479D46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28852" y="3261852"/>
            <a:ext cx="319548" cy="319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A5B2F4D-F104-E9A2-9359-D44B673D56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2061" y="2991253"/>
            <a:ext cx="3129578" cy="243686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E763F8D-ED4B-A873-1938-BE49862591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9871" y="3328806"/>
            <a:ext cx="2852893" cy="1921620"/>
          </a:xfrm>
          <a:prstGeom prst="rect">
            <a:avLst/>
          </a:prstGeom>
        </p:spPr>
      </p:pic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F333233C-3E9E-7F11-AD5E-AFAEFAD3B9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6980998"/>
              </p:ext>
            </p:extLst>
          </p:nvPr>
        </p:nvGraphicFramePr>
        <p:xfrm>
          <a:off x="347472" y="859120"/>
          <a:ext cx="11301984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6541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1046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36723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221200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ينفذ تعليمات وإرشادات الأمن والسلامة في بيئة العمل</a:t>
                      </a:r>
                    </a:p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يُظهر معرفة بالمواد والأدوات والأماكن الخطرة في بيئة العمل</a:t>
                      </a:r>
                    </a:p>
                    <a:p>
                      <a:endParaRPr lang="ar-AE" sz="1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يلتزم بلبس الزي الخاص بالعمل</a:t>
                      </a:r>
                      <a:endParaRPr lang="en-US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endParaRPr lang="ar-AE" sz="1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pPr algn="ctr"/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2: إرشادات الأمن والسلامة</a:t>
                      </a:r>
                    </a:p>
                    <a:p>
                      <a:pPr algn="ctr"/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يحضر مختلف أنواع مشروبات القهوة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5801535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181</Words>
  <Application>Microsoft Office PowerPoint</Application>
  <PresentationFormat>Widescreen</PresentationFormat>
  <Paragraphs>37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Roboto</vt:lpstr>
      <vt:lpstr>Sakkal Majalla</vt:lpstr>
      <vt:lpstr>2_Office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ALRIYAMI</dc:creator>
  <cp:lastModifiedBy>SHADIH HUSSEIN KHALLL QUDAIH</cp:lastModifiedBy>
  <cp:revision>13</cp:revision>
  <dcterms:created xsi:type="dcterms:W3CDTF">2024-07-11T12:32:29Z</dcterms:created>
  <dcterms:modified xsi:type="dcterms:W3CDTF">2025-01-15T03:26:25Z</dcterms:modified>
</cp:coreProperties>
</file>