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BF1EF-3D17-430C-8EF0-217F68A7FA1D}" v="26" dt="2025-01-13T05:01:47.604"/>
    <p1510:client id="{FAC98110-90FD-44D1-B72F-B8F6D8D3E8B3}" v="15" dt="2025-01-13T05:33:10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FAC98110-90FD-44D1-B72F-B8F6D8D3E8B3}"/>
    <pc:docChg chg="custSel modSld">
      <pc:chgData name="SHADIH HUSSEIN KHALLL QUDAIH" userId="c61c99c5-8879-40d4-ae6d-588650192bed" providerId="ADAL" clId="{FAC98110-90FD-44D1-B72F-B8F6D8D3E8B3}" dt="2025-01-13T05:36:30.748" v="142" actId="1076"/>
      <pc:docMkLst>
        <pc:docMk/>
      </pc:docMkLst>
      <pc:sldChg chg="addSp delSp modSp mod">
        <pc:chgData name="SHADIH HUSSEIN KHALLL QUDAIH" userId="c61c99c5-8879-40d4-ae6d-588650192bed" providerId="ADAL" clId="{FAC98110-90FD-44D1-B72F-B8F6D8D3E8B3}" dt="2025-01-13T05:31:18.271" v="131" actId="14100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FAC98110-90FD-44D1-B72F-B8F6D8D3E8B3}" dt="2025-01-13T05:13:00.217" v="61" actId="20577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FAC98110-90FD-44D1-B72F-B8F6D8D3E8B3}" dt="2025-01-13T05:13:06.600" v="71" actId="20577"/>
          <ac:spMkLst>
            <pc:docMk/>
            <pc:sldMk cId="4256669252" sldId="11602"/>
            <ac:spMk id="11" creationId="{129F7D0B-4350-A39B-B146-C17E1F8E211B}"/>
          </ac:spMkLst>
        </pc:spChg>
        <pc:graphicFrameChg chg="modGraphic">
          <ac:chgData name="SHADIH HUSSEIN KHALLL QUDAIH" userId="c61c99c5-8879-40d4-ae6d-588650192bed" providerId="ADAL" clId="{FAC98110-90FD-44D1-B72F-B8F6D8D3E8B3}" dt="2025-01-13T05:12:06.708" v="33" actId="20577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picChg chg="add mod">
          <ac:chgData name="SHADIH HUSSEIN KHALLL QUDAIH" userId="c61c99c5-8879-40d4-ae6d-588650192bed" providerId="ADAL" clId="{FAC98110-90FD-44D1-B72F-B8F6D8D3E8B3}" dt="2025-01-13T05:31:18.271" v="131" actId="14100"/>
          <ac:picMkLst>
            <pc:docMk/>
            <pc:sldMk cId="4256669252" sldId="11602"/>
            <ac:picMk id="3" creationId="{65A7B2AB-3B50-50E6-9A5A-878F9E54B4D7}"/>
          </ac:picMkLst>
        </pc:picChg>
        <pc:picChg chg="add mod">
          <ac:chgData name="SHADIH HUSSEIN KHALLL QUDAIH" userId="c61c99c5-8879-40d4-ae6d-588650192bed" providerId="ADAL" clId="{FAC98110-90FD-44D1-B72F-B8F6D8D3E8B3}" dt="2025-01-13T05:31:11.895" v="129" actId="14100"/>
          <ac:picMkLst>
            <pc:docMk/>
            <pc:sldMk cId="4256669252" sldId="11602"/>
            <ac:picMk id="5" creationId="{6ACCD302-9B17-F8E1-BFFC-0CB08965B2AF}"/>
          </ac:picMkLst>
        </pc:picChg>
        <pc:picChg chg="del">
          <ac:chgData name="SHADIH HUSSEIN KHALLL QUDAIH" userId="c61c99c5-8879-40d4-ae6d-588650192bed" providerId="ADAL" clId="{FAC98110-90FD-44D1-B72F-B8F6D8D3E8B3}" dt="2025-01-13T05:22:36.610" v="120" actId="478"/>
          <ac:picMkLst>
            <pc:docMk/>
            <pc:sldMk cId="4256669252" sldId="11602"/>
            <ac:picMk id="1026" creationId="{C6A40EDC-DC25-54D8-EBD7-0301B685F4E4}"/>
          </ac:picMkLst>
        </pc:picChg>
        <pc:picChg chg="del">
          <ac:chgData name="SHADIH HUSSEIN KHALLL QUDAIH" userId="c61c99c5-8879-40d4-ae6d-588650192bed" providerId="ADAL" clId="{FAC98110-90FD-44D1-B72F-B8F6D8D3E8B3}" dt="2025-01-13T05:22:44.295" v="124" actId="478"/>
          <ac:picMkLst>
            <pc:docMk/>
            <pc:sldMk cId="4256669252" sldId="11602"/>
            <ac:picMk id="1028" creationId="{C5C8A957-1FF0-96FE-67DA-9E41D6265763}"/>
          </ac:picMkLst>
        </pc:picChg>
      </pc:sldChg>
      <pc:sldChg chg="addSp delSp modSp mod">
        <pc:chgData name="SHADIH HUSSEIN KHALLL QUDAIH" userId="c61c99c5-8879-40d4-ae6d-588650192bed" providerId="ADAL" clId="{FAC98110-90FD-44D1-B72F-B8F6D8D3E8B3}" dt="2025-01-13T05:31:31.454" v="134" actId="1076"/>
        <pc:sldMkLst>
          <pc:docMk/>
          <pc:sldMk cId="23923254" sldId="11603"/>
        </pc:sldMkLst>
        <pc:spChg chg="mod">
          <ac:chgData name="SHADIH HUSSEIN KHALLL QUDAIH" userId="c61c99c5-8879-40d4-ae6d-588650192bed" providerId="ADAL" clId="{FAC98110-90FD-44D1-B72F-B8F6D8D3E8B3}" dt="2025-01-13T05:13:19.535" v="80" actId="20577"/>
          <ac:spMkLst>
            <pc:docMk/>
            <pc:sldMk cId="23923254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FAC98110-90FD-44D1-B72F-B8F6D8D3E8B3}" dt="2025-01-13T05:13:32.382" v="93" actId="20577"/>
          <ac:spMkLst>
            <pc:docMk/>
            <pc:sldMk cId="23923254" sldId="11603"/>
            <ac:spMk id="11" creationId="{E4D6A811-56C5-200D-86CA-C92F2BC02A80}"/>
          </ac:spMkLst>
        </pc:spChg>
        <pc:graphicFrameChg chg="mod modGraphic">
          <ac:chgData name="SHADIH HUSSEIN KHALLL QUDAIH" userId="c61c99c5-8879-40d4-ae6d-588650192bed" providerId="ADAL" clId="{FAC98110-90FD-44D1-B72F-B8F6D8D3E8B3}" dt="2025-01-13T05:12:21.694" v="37"/>
          <ac:graphicFrameMkLst>
            <pc:docMk/>
            <pc:sldMk cId="23923254" sldId="11603"/>
            <ac:graphicFrameMk id="2" creationId="{0829709D-A153-FE52-F5D6-8C43E6FB4968}"/>
          </ac:graphicFrameMkLst>
        </pc:graphicFrameChg>
        <pc:picChg chg="add del mod">
          <ac:chgData name="SHADIH HUSSEIN KHALLL QUDAIH" userId="c61c99c5-8879-40d4-ae6d-588650192bed" providerId="ADAL" clId="{FAC98110-90FD-44D1-B72F-B8F6D8D3E8B3}" dt="2025-01-13T05:17:35.939" v="109" actId="478"/>
          <ac:picMkLst>
            <pc:docMk/>
            <pc:sldMk cId="23923254" sldId="11603"/>
            <ac:picMk id="3" creationId="{C86C9D41-73FB-2457-E297-E8D75F328551}"/>
          </ac:picMkLst>
        </pc:picChg>
        <pc:picChg chg="add mod">
          <ac:chgData name="SHADIH HUSSEIN KHALLL QUDAIH" userId="c61c99c5-8879-40d4-ae6d-588650192bed" providerId="ADAL" clId="{FAC98110-90FD-44D1-B72F-B8F6D8D3E8B3}" dt="2025-01-13T05:31:27.445" v="133" actId="1076"/>
          <ac:picMkLst>
            <pc:docMk/>
            <pc:sldMk cId="23923254" sldId="11603"/>
            <ac:picMk id="5" creationId="{A15C9A32-DA87-4408-8DDF-D1A50311459A}"/>
          </ac:picMkLst>
        </pc:picChg>
        <pc:picChg chg="add del mod">
          <ac:chgData name="SHADIH HUSSEIN KHALLL QUDAIH" userId="c61c99c5-8879-40d4-ae6d-588650192bed" providerId="ADAL" clId="{FAC98110-90FD-44D1-B72F-B8F6D8D3E8B3}" dt="2025-01-13T05:21:09.298" v="114" actId="478"/>
          <ac:picMkLst>
            <pc:docMk/>
            <pc:sldMk cId="23923254" sldId="11603"/>
            <ac:picMk id="6" creationId="{9D33603D-3676-D697-66C8-F937FEF2CDF2}"/>
          </ac:picMkLst>
        </pc:picChg>
        <pc:picChg chg="add mod">
          <ac:chgData name="SHADIH HUSSEIN KHALLL QUDAIH" userId="c61c99c5-8879-40d4-ae6d-588650192bed" providerId="ADAL" clId="{FAC98110-90FD-44D1-B72F-B8F6D8D3E8B3}" dt="2025-01-13T05:31:31.454" v="134" actId="1076"/>
          <ac:picMkLst>
            <pc:docMk/>
            <pc:sldMk cId="23923254" sldId="11603"/>
            <ac:picMk id="7" creationId="{A46404E1-3FD6-AF73-C16B-3BB57D635F7B}"/>
          </ac:picMkLst>
        </pc:picChg>
        <pc:picChg chg="del">
          <ac:chgData name="SHADIH HUSSEIN KHALLL QUDAIH" userId="c61c99c5-8879-40d4-ae6d-588650192bed" providerId="ADAL" clId="{FAC98110-90FD-44D1-B72F-B8F6D8D3E8B3}" dt="2025-01-13T05:15:56.285" v="104" actId="478"/>
          <ac:picMkLst>
            <pc:docMk/>
            <pc:sldMk cId="23923254" sldId="11603"/>
            <ac:picMk id="2050" creationId="{33D2D6EA-8308-AFEF-DC58-C36DC8FFEC6C}"/>
          </ac:picMkLst>
        </pc:picChg>
        <pc:picChg chg="del">
          <ac:chgData name="SHADIH HUSSEIN KHALLL QUDAIH" userId="c61c99c5-8879-40d4-ae6d-588650192bed" providerId="ADAL" clId="{FAC98110-90FD-44D1-B72F-B8F6D8D3E8B3}" dt="2025-01-13T05:15:58.628" v="105" actId="478"/>
          <ac:picMkLst>
            <pc:docMk/>
            <pc:sldMk cId="23923254" sldId="11603"/>
            <ac:picMk id="2054" creationId="{C02AB7F5-03E2-9E17-4DB3-E0CFB565A588}"/>
          </ac:picMkLst>
        </pc:picChg>
      </pc:sldChg>
      <pc:sldChg chg="addSp delSp modSp mod">
        <pc:chgData name="SHADIH HUSSEIN KHALLL QUDAIH" userId="c61c99c5-8879-40d4-ae6d-588650192bed" providerId="ADAL" clId="{FAC98110-90FD-44D1-B72F-B8F6D8D3E8B3}" dt="2025-01-13T05:36:30.748" v="142" actId="1076"/>
        <pc:sldMkLst>
          <pc:docMk/>
          <pc:sldMk cId="4005801535" sldId="11604"/>
        </pc:sldMkLst>
        <pc:spChg chg="mod">
          <ac:chgData name="SHADIH HUSSEIN KHALLL QUDAIH" userId="c61c99c5-8879-40d4-ae6d-588650192bed" providerId="ADAL" clId="{FAC98110-90FD-44D1-B72F-B8F6D8D3E8B3}" dt="2025-01-13T05:36:30.748" v="142" actId="1076"/>
          <ac:spMkLst>
            <pc:docMk/>
            <pc:sldMk cId="4005801535" sldId="11604"/>
            <ac:spMk id="10" creationId="{277344FD-DFFA-3D1F-97BE-219770C3F76D}"/>
          </ac:spMkLst>
        </pc:spChg>
        <pc:graphicFrameChg chg="mod modGraphic">
          <ac:chgData name="SHADIH HUSSEIN KHALLL QUDAIH" userId="c61c99c5-8879-40d4-ae6d-588650192bed" providerId="ADAL" clId="{FAC98110-90FD-44D1-B72F-B8F6D8D3E8B3}" dt="2025-01-13T05:12:28.356" v="39"/>
          <ac:graphicFrameMkLst>
            <pc:docMk/>
            <pc:sldMk cId="4005801535" sldId="11604"/>
            <ac:graphicFrameMk id="2" creationId="{B2B94C4D-47E4-C905-E5B8-2607E2A1DAAA}"/>
          </ac:graphicFrameMkLst>
        </pc:graphicFrameChg>
        <pc:picChg chg="add mod">
          <ac:chgData name="SHADIH HUSSEIN KHALLL QUDAIH" userId="c61c99c5-8879-40d4-ae6d-588650192bed" providerId="ADAL" clId="{FAC98110-90FD-44D1-B72F-B8F6D8D3E8B3}" dt="2025-01-13T05:36:26.771" v="141" actId="14100"/>
          <ac:picMkLst>
            <pc:docMk/>
            <pc:sldMk cId="4005801535" sldId="11604"/>
            <ac:picMk id="3" creationId="{3A5B2F4D-F104-E9A2-9359-D44B673D5645}"/>
          </ac:picMkLst>
        </pc:picChg>
        <pc:picChg chg="del">
          <ac:chgData name="SHADIH HUSSEIN KHALLL QUDAIH" userId="c61c99c5-8879-40d4-ae6d-588650192bed" providerId="ADAL" clId="{FAC98110-90FD-44D1-B72F-B8F6D8D3E8B3}" dt="2025-01-13T05:14:11.516" v="94" actId="478"/>
          <ac:picMkLst>
            <pc:docMk/>
            <pc:sldMk cId="4005801535" sldId="11604"/>
            <ac:picMk id="6" creationId="{47525EE4-5CBC-33CE-E440-CD73C8642996}"/>
          </ac:picMkLst>
        </pc:picChg>
        <pc:picChg chg="add mod">
          <ac:chgData name="SHADIH HUSSEIN KHALLL QUDAIH" userId="c61c99c5-8879-40d4-ae6d-588650192bed" providerId="ADAL" clId="{FAC98110-90FD-44D1-B72F-B8F6D8D3E8B3}" dt="2025-01-13T05:33:20.072" v="140" actId="14100"/>
          <ac:picMkLst>
            <pc:docMk/>
            <pc:sldMk cId="4005801535" sldId="11604"/>
            <ac:picMk id="6" creationId="{6E763F8D-ED4B-A873-1938-BE4986259132}"/>
          </ac:picMkLst>
        </pc:picChg>
        <pc:picChg chg="del">
          <ac:chgData name="SHADIH HUSSEIN KHALLL QUDAIH" userId="c61c99c5-8879-40d4-ae6d-588650192bed" providerId="ADAL" clId="{FAC98110-90FD-44D1-B72F-B8F6D8D3E8B3}" dt="2025-01-13T05:14:21.153" v="100" actId="478"/>
          <ac:picMkLst>
            <pc:docMk/>
            <pc:sldMk cId="4005801535" sldId="11604"/>
            <ac:picMk id="7" creationId="{00386BE8-A710-6497-0D23-8644308F4F83}"/>
          </ac:picMkLst>
        </pc:picChg>
        <pc:picChg chg="add del mod">
          <ac:chgData name="SHADIH HUSSEIN KHALLL QUDAIH" userId="c61c99c5-8879-40d4-ae6d-588650192bed" providerId="ADAL" clId="{FAC98110-90FD-44D1-B72F-B8F6D8D3E8B3}" dt="2025-01-13T05:33:07.622" v="136" actId="478"/>
          <ac:picMkLst>
            <pc:docMk/>
            <pc:sldMk cId="4005801535" sldId="11604"/>
            <ac:picMk id="8" creationId="{D2D40519-A867-896D-7ADD-B4DE21B58CF5}"/>
          </ac:picMkLst>
        </pc:picChg>
      </pc:sldChg>
    </pc:docChg>
  </pc:docChgLst>
  <pc:docChgLst>
    <pc:chgData name="SHADIH HUSSEIN KHALLL QUDAIH" userId="c61c99c5-8879-40d4-ae6d-588650192bed" providerId="ADAL" clId="{9A9BF1EF-3D17-430C-8EF0-217F68A7FA1D}"/>
    <pc:docChg chg="undo custSel addSld delSld modSld">
      <pc:chgData name="SHADIH HUSSEIN KHALLL QUDAIH" userId="c61c99c5-8879-40d4-ae6d-588650192bed" providerId="ADAL" clId="{9A9BF1EF-3D17-430C-8EF0-217F68A7FA1D}" dt="2025-01-13T05:01:49.797" v="300" actId="1076"/>
      <pc:docMkLst>
        <pc:docMk/>
      </pc:docMkLst>
      <pc:sldChg chg="addSp delSp modSp mod">
        <pc:chgData name="SHADIH HUSSEIN KHALLL QUDAIH" userId="c61c99c5-8879-40d4-ae6d-588650192bed" providerId="ADAL" clId="{9A9BF1EF-3D17-430C-8EF0-217F68A7FA1D}" dt="2025-01-13T04:52:07.817" v="116" actId="1076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9A9BF1EF-3D17-430C-8EF0-217F68A7FA1D}" dt="2025-01-13T04:43:43.751" v="67" actId="14100"/>
          <ac:spMkLst>
            <pc:docMk/>
            <pc:sldMk cId="4256669252" sldId="11602"/>
            <ac:spMk id="4" creationId="{C7C8D4AD-F167-015F-40DF-7DA523349B04}"/>
          </ac:spMkLst>
        </pc:spChg>
        <pc:spChg chg="del mod">
          <ac:chgData name="SHADIH HUSSEIN KHALLL QUDAIH" userId="c61c99c5-8879-40d4-ae6d-588650192bed" providerId="ADAL" clId="{9A9BF1EF-3D17-430C-8EF0-217F68A7FA1D}" dt="2025-01-13T04:40:45.718" v="14" actId="478"/>
          <ac:spMkLst>
            <pc:docMk/>
            <pc:sldMk cId="4256669252" sldId="11602"/>
            <ac:spMk id="6" creationId="{EB116933-638C-6E04-AC26-DD2642475E9B}"/>
          </ac:spMkLst>
        </pc:spChg>
        <pc:spChg chg="mod">
          <ac:chgData name="SHADIH HUSSEIN KHALLL QUDAIH" userId="c61c99c5-8879-40d4-ae6d-588650192bed" providerId="ADAL" clId="{9A9BF1EF-3D17-430C-8EF0-217F68A7FA1D}" dt="2025-01-13T04:51:28.059" v="104" actId="20577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9A9BF1EF-3D17-430C-8EF0-217F68A7FA1D}" dt="2025-01-13T04:51:35.741" v="114" actId="20577"/>
          <ac:spMkLst>
            <pc:docMk/>
            <pc:sldMk cId="4256669252" sldId="11602"/>
            <ac:spMk id="11" creationId="{129F7D0B-4350-A39B-B146-C17E1F8E211B}"/>
          </ac:spMkLst>
        </pc:spChg>
        <pc:graphicFrameChg chg="mod modGraphic">
          <ac:chgData name="SHADIH HUSSEIN KHALLL QUDAIH" userId="c61c99c5-8879-40d4-ae6d-588650192bed" providerId="ADAL" clId="{9A9BF1EF-3D17-430C-8EF0-217F68A7FA1D}" dt="2025-01-13T04:46:37.580" v="85" actId="20577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picChg chg="del">
          <ac:chgData name="SHADIH HUSSEIN KHALLL QUDAIH" userId="c61c99c5-8879-40d4-ae6d-588650192bed" providerId="ADAL" clId="{9A9BF1EF-3D17-430C-8EF0-217F68A7FA1D}" dt="2025-01-13T04:43:47.270" v="68" actId="478"/>
          <ac:picMkLst>
            <pc:docMk/>
            <pc:sldMk cId="4256669252" sldId="11602"/>
            <ac:picMk id="5" creationId="{D92627C2-04C3-23E6-0157-825CE6DDC5B1}"/>
          </ac:picMkLst>
        </pc:picChg>
        <pc:picChg chg="del">
          <ac:chgData name="SHADIH HUSSEIN KHALLL QUDAIH" userId="c61c99c5-8879-40d4-ae6d-588650192bed" providerId="ADAL" clId="{9A9BF1EF-3D17-430C-8EF0-217F68A7FA1D}" dt="2025-01-13T04:43:48.334" v="69" actId="478"/>
          <ac:picMkLst>
            <pc:docMk/>
            <pc:sldMk cId="4256669252" sldId="11602"/>
            <ac:picMk id="7" creationId="{F36538A0-A53F-EDDC-FD4C-A07A3C7D8662}"/>
          </ac:picMkLst>
        </pc:picChg>
        <pc:picChg chg="add mod">
          <ac:chgData name="SHADIH HUSSEIN KHALLL QUDAIH" userId="c61c99c5-8879-40d4-ae6d-588650192bed" providerId="ADAL" clId="{9A9BF1EF-3D17-430C-8EF0-217F68A7FA1D}" dt="2025-01-13T04:51:20.608" v="95" actId="1076"/>
          <ac:picMkLst>
            <pc:docMk/>
            <pc:sldMk cId="4256669252" sldId="11602"/>
            <ac:picMk id="1026" creationId="{C6A40EDC-DC25-54D8-EBD7-0301B685F4E4}"/>
          </ac:picMkLst>
        </pc:picChg>
        <pc:picChg chg="add mod">
          <ac:chgData name="SHADIH HUSSEIN KHALLL QUDAIH" userId="c61c99c5-8879-40d4-ae6d-588650192bed" providerId="ADAL" clId="{9A9BF1EF-3D17-430C-8EF0-217F68A7FA1D}" dt="2025-01-13T04:52:07.817" v="116" actId="1076"/>
          <ac:picMkLst>
            <pc:docMk/>
            <pc:sldMk cId="4256669252" sldId="11602"/>
            <ac:picMk id="1028" creationId="{C5C8A957-1FF0-96FE-67DA-9E41D6265763}"/>
          </ac:picMkLst>
        </pc:picChg>
      </pc:sldChg>
      <pc:sldChg chg="addSp delSp modSp mod">
        <pc:chgData name="SHADIH HUSSEIN KHALLL QUDAIH" userId="c61c99c5-8879-40d4-ae6d-588650192bed" providerId="ADAL" clId="{9A9BF1EF-3D17-430C-8EF0-217F68A7FA1D}" dt="2025-01-13T04:58:04.344" v="286" actId="1076"/>
        <pc:sldMkLst>
          <pc:docMk/>
          <pc:sldMk cId="23923254" sldId="11603"/>
        </pc:sldMkLst>
        <pc:spChg chg="mod">
          <ac:chgData name="SHADIH HUSSEIN KHALLL QUDAIH" userId="c61c99c5-8879-40d4-ae6d-588650192bed" providerId="ADAL" clId="{9A9BF1EF-3D17-430C-8EF0-217F68A7FA1D}" dt="2025-01-13T04:52:27.946" v="125" actId="20577"/>
          <ac:spMkLst>
            <pc:docMk/>
            <pc:sldMk cId="23923254" sldId="11603"/>
            <ac:spMk id="4" creationId="{A4CDF152-A6DD-4610-207A-51898B80BC78}"/>
          </ac:spMkLst>
        </pc:spChg>
        <pc:spChg chg="mod">
          <ac:chgData name="SHADIH HUSSEIN KHALLL QUDAIH" userId="c61c99c5-8879-40d4-ae6d-588650192bed" providerId="ADAL" clId="{9A9BF1EF-3D17-430C-8EF0-217F68A7FA1D}" dt="2025-01-13T04:53:05.772" v="183" actId="20577"/>
          <ac:spMkLst>
            <pc:docMk/>
            <pc:sldMk cId="23923254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9A9BF1EF-3D17-430C-8EF0-217F68A7FA1D}" dt="2025-01-13T04:53:28.957" v="206" actId="20577"/>
          <ac:spMkLst>
            <pc:docMk/>
            <pc:sldMk cId="23923254" sldId="11603"/>
            <ac:spMk id="11" creationId="{E4D6A811-56C5-200D-86CA-C92F2BC02A80}"/>
          </ac:spMkLst>
        </pc:spChg>
        <pc:graphicFrameChg chg="modGraphic">
          <ac:chgData name="SHADIH HUSSEIN KHALLL QUDAIH" userId="c61c99c5-8879-40d4-ae6d-588650192bed" providerId="ADAL" clId="{9A9BF1EF-3D17-430C-8EF0-217F68A7FA1D}" dt="2025-01-13T04:46:53.003" v="89" actId="20577"/>
          <ac:graphicFrameMkLst>
            <pc:docMk/>
            <pc:sldMk cId="23923254" sldId="11603"/>
            <ac:graphicFrameMk id="2" creationId="{0829709D-A153-FE52-F5D6-8C43E6FB4968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4:56:55.670" v="281" actId="1076"/>
          <ac:picMkLst>
            <pc:docMk/>
            <pc:sldMk cId="23923254" sldId="11603"/>
            <ac:picMk id="2050" creationId="{33D2D6EA-8308-AFEF-DC58-C36DC8FFEC6C}"/>
          </ac:picMkLst>
        </pc:picChg>
        <pc:picChg chg="add del mod">
          <ac:chgData name="SHADIH HUSSEIN KHALLL QUDAIH" userId="c61c99c5-8879-40d4-ae6d-588650192bed" providerId="ADAL" clId="{9A9BF1EF-3D17-430C-8EF0-217F68A7FA1D}" dt="2025-01-13T04:57:44.504" v="284" actId="478"/>
          <ac:picMkLst>
            <pc:docMk/>
            <pc:sldMk cId="23923254" sldId="11603"/>
            <ac:picMk id="2052" creationId="{91D29A16-98FD-AA24-E422-9AF5EB3ED2E5}"/>
          </ac:picMkLst>
        </pc:picChg>
        <pc:picChg chg="add mod">
          <ac:chgData name="SHADIH HUSSEIN KHALLL QUDAIH" userId="c61c99c5-8879-40d4-ae6d-588650192bed" providerId="ADAL" clId="{9A9BF1EF-3D17-430C-8EF0-217F68A7FA1D}" dt="2025-01-13T04:58:04.344" v="286" actId="1076"/>
          <ac:picMkLst>
            <pc:docMk/>
            <pc:sldMk cId="23923254" sldId="11603"/>
            <ac:picMk id="2054" creationId="{C02AB7F5-03E2-9E17-4DB3-E0CFB565A588}"/>
          </ac:picMkLst>
        </pc:picChg>
      </pc:sldChg>
      <pc:sldChg chg="add del">
        <pc:chgData name="SHADIH HUSSEIN KHALLL QUDAIH" userId="c61c99c5-8879-40d4-ae6d-588650192bed" providerId="ADAL" clId="{9A9BF1EF-3D17-430C-8EF0-217F68A7FA1D}" dt="2025-01-13T04:45:57.773" v="78" actId="47"/>
        <pc:sldMkLst>
          <pc:docMk/>
          <pc:sldMk cId="3138184422" sldId="11603"/>
        </pc:sldMkLst>
      </pc:sldChg>
      <pc:sldChg chg="add del">
        <pc:chgData name="SHADIH HUSSEIN KHALLL QUDAIH" userId="c61c99c5-8879-40d4-ae6d-588650192bed" providerId="ADAL" clId="{9A9BF1EF-3D17-430C-8EF0-217F68A7FA1D}" dt="2025-01-13T04:45:58.662" v="79" actId="47"/>
        <pc:sldMkLst>
          <pc:docMk/>
          <pc:sldMk cId="2904487434" sldId="11604"/>
        </pc:sldMkLst>
      </pc:sldChg>
      <pc:sldChg chg="addSp delSp modSp mod">
        <pc:chgData name="SHADIH HUSSEIN KHALLL QUDAIH" userId="c61c99c5-8879-40d4-ae6d-588650192bed" providerId="ADAL" clId="{9A9BF1EF-3D17-430C-8EF0-217F68A7FA1D}" dt="2025-01-13T05:01:49.797" v="300" actId="1076"/>
        <pc:sldMkLst>
          <pc:docMk/>
          <pc:sldMk cId="4005801535" sldId="11604"/>
        </pc:sldMkLst>
        <pc:spChg chg="add del mod">
          <ac:chgData name="SHADIH HUSSEIN KHALLL QUDAIH" userId="c61c99c5-8879-40d4-ae6d-588650192bed" providerId="ADAL" clId="{9A9BF1EF-3D17-430C-8EF0-217F68A7FA1D}" dt="2025-01-13T05:00:45.131" v="289" actId="478"/>
          <ac:spMkLst>
            <pc:docMk/>
            <pc:sldMk cId="4005801535" sldId="11604"/>
            <ac:spMk id="3" creationId="{4D8ACC06-49BD-9660-39E1-D68C4801AAFA}"/>
          </ac:spMkLst>
        </pc:spChg>
        <pc:spChg chg="mod">
          <ac:chgData name="SHADIH HUSSEIN KHALLL QUDAIH" userId="c61c99c5-8879-40d4-ae6d-588650192bed" providerId="ADAL" clId="{9A9BF1EF-3D17-430C-8EF0-217F68A7FA1D}" dt="2025-01-13T04:54:46.978" v="254" actId="20577"/>
          <ac:spMkLst>
            <pc:docMk/>
            <pc:sldMk cId="4005801535" sldId="11604"/>
            <ac:spMk id="4" creationId="{3DB1AE54-7989-488C-7374-1B312997B0BB}"/>
          </ac:spMkLst>
        </pc:spChg>
        <pc:spChg chg="add mod">
          <ac:chgData name="SHADIH HUSSEIN KHALLL QUDAIH" userId="c61c99c5-8879-40d4-ae6d-588650192bed" providerId="ADAL" clId="{9A9BF1EF-3D17-430C-8EF0-217F68A7FA1D}" dt="2025-01-13T05:01:04.236" v="291" actId="14100"/>
          <ac:spMkLst>
            <pc:docMk/>
            <pc:sldMk cId="4005801535" sldId="11604"/>
            <ac:spMk id="5" creationId="{A6871BE6-7BD2-61D0-D5A9-AA62E479D46A}"/>
          </ac:spMkLst>
        </pc:spChg>
        <pc:spChg chg="mod">
          <ac:chgData name="SHADIH HUSSEIN KHALLL QUDAIH" userId="c61c99c5-8879-40d4-ae6d-588650192bed" providerId="ADAL" clId="{9A9BF1EF-3D17-430C-8EF0-217F68A7FA1D}" dt="2025-01-13T04:55:08.068" v="267" actId="20577"/>
          <ac:spMkLst>
            <pc:docMk/>
            <pc:sldMk cId="4005801535" sldId="11604"/>
            <ac:spMk id="10" creationId="{277344FD-DFFA-3D1F-97BE-219770C3F76D}"/>
          </ac:spMkLst>
        </pc:spChg>
        <pc:spChg chg="mod">
          <ac:chgData name="SHADIH HUSSEIN KHALLL QUDAIH" userId="c61c99c5-8879-40d4-ae6d-588650192bed" providerId="ADAL" clId="{9A9BF1EF-3D17-430C-8EF0-217F68A7FA1D}" dt="2025-01-13T04:55:17.100" v="278" actId="20577"/>
          <ac:spMkLst>
            <pc:docMk/>
            <pc:sldMk cId="4005801535" sldId="11604"/>
            <ac:spMk id="11" creationId="{A42CC555-F707-207D-D2FC-886E741F9C18}"/>
          </ac:spMkLst>
        </pc:spChg>
        <pc:graphicFrameChg chg="modGraphic">
          <ac:chgData name="SHADIH HUSSEIN KHALLL QUDAIH" userId="c61c99c5-8879-40d4-ae6d-588650192bed" providerId="ADAL" clId="{9A9BF1EF-3D17-430C-8EF0-217F68A7FA1D}" dt="2025-01-13T04:47:07.460" v="93" actId="20577"/>
          <ac:graphicFrameMkLst>
            <pc:docMk/>
            <pc:sldMk cId="4005801535" sldId="11604"/>
            <ac:graphicFrameMk id="2" creationId="{B2B94C4D-47E4-C905-E5B8-2607E2A1DAAA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5:01:20.195" v="298" actId="14100"/>
          <ac:picMkLst>
            <pc:docMk/>
            <pc:sldMk cId="4005801535" sldId="11604"/>
            <ac:picMk id="6" creationId="{47525EE4-5CBC-33CE-E440-CD73C8642996}"/>
          </ac:picMkLst>
        </pc:picChg>
        <pc:picChg chg="add mod">
          <ac:chgData name="SHADIH HUSSEIN KHALLL QUDAIH" userId="c61c99c5-8879-40d4-ae6d-588650192bed" providerId="ADAL" clId="{9A9BF1EF-3D17-430C-8EF0-217F68A7FA1D}" dt="2025-01-13T05:01:49.797" v="300" actId="1076"/>
          <ac:picMkLst>
            <pc:docMk/>
            <pc:sldMk cId="4005801535" sldId="11604"/>
            <ac:picMk id="7" creationId="{00386BE8-A710-6497-0D23-8644308F4F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41572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يحضر مختلف أنواع مشروبات القهوة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بالزي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18084" y="574090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ملتزم</a:t>
            </a: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 بزي الكافية 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بزي الكافية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7B2AB-3B50-50E6-9A5A-878F9E54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77" y="3059634"/>
            <a:ext cx="3395201" cy="2451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CD302-9B17-F8E1-BFFC-0CB08965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43" y="2998028"/>
            <a:ext cx="3100115" cy="22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3DBE-FE55-15B1-3571-3C3E797E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829709D-A153-FE52-F5D6-8C43E6FB4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5558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يلبس القفازات الواقية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يلبس القفازات الواقية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يحضر مختلف أنواع مشروبات القهوة</a:t>
                      </a:r>
                    </a:p>
                    <a:p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CDF152-A6DD-4610-207A-51898B80BC78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بالقفاز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88F03D3-0873-D242-05EC-166EB74BB248}"/>
              </a:ext>
            </a:extLst>
          </p:cNvPr>
          <p:cNvSpPr txBox="1"/>
          <p:nvPr/>
        </p:nvSpPr>
        <p:spPr>
          <a:xfrm>
            <a:off x="7518084" y="5740901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شخص ملتزم بلبس قفاز القهوة 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4D6A811-56C5-200D-86CA-C92F2BC02A80}"/>
              </a:ext>
            </a:extLst>
          </p:cNvPr>
          <p:cNvSpPr txBox="1"/>
          <p:nvPr/>
        </p:nvSpPr>
        <p:spPr>
          <a:xfrm>
            <a:off x="1945621" y="5511199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بلبس  قفاز القهوة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C9A32-DA87-4408-8DDF-D1A50311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75" y="3238515"/>
            <a:ext cx="2906506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404E1-3FD6-AF73-C16B-3BB57D63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52" y="3326071"/>
            <a:ext cx="3083354" cy="20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CE4-2713-744D-1962-83B5B38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2B94C4D-47E4-C905-E5B8-2607E2A1D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61220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الأدوات والأجهزة الساخنة والحادّة بطريقة صحيحة وآمنة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الأدوات والأجهزة الساخنة والحادّة بطريقة صحيحة وآمنة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يحضر مختلف أنواع مشروبات القهوة</a:t>
                      </a:r>
                    </a:p>
                    <a:p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B1AE54-7989-488C-7374-1B312997B0BB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 يميز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الصورر الأدوات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7344FD-DFFA-3D1F-97BE-219770C3F76D}"/>
              </a:ext>
            </a:extLst>
          </p:cNvPr>
          <p:cNvSpPr txBox="1"/>
          <p:nvPr/>
        </p:nvSpPr>
        <p:spPr>
          <a:xfrm>
            <a:off x="8093271" y="569803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ادوات ساخنة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42CC555-F707-207D-D2FC-886E741F9C18}"/>
              </a:ext>
            </a:extLst>
          </p:cNvPr>
          <p:cNvSpPr txBox="1"/>
          <p:nvPr/>
        </p:nvSpPr>
        <p:spPr>
          <a:xfrm>
            <a:off x="1694898" y="5511200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ادوات حادة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6871BE6-7BD2-61D0-D5A9-AA62E479D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B2F4D-F104-E9A2-9359-D44B673D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1" y="2991253"/>
            <a:ext cx="3129578" cy="2436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63F8D-ED4B-A873-1938-BE498625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1" y="3328806"/>
            <a:ext cx="2852893" cy="19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15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168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13</cp:revision>
  <dcterms:created xsi:type="dcterms:W3CDTF">2024-07-11T12:32:29Z</dcterms:created>
  <dcterms:modified xsi:type="dcterms:W3CDTF">2025-01-13T05:36:37Z</dcterms:modified>
</cp:coreProperties>
</file>