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3" r:id="rId2"/>
    <p:sldId id="11602" r:id="rId3"/>
    <p:sldId id="1160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C98110-90FD-44D1-B72F-B8F6D8D3E8B3}" v="27" dt="2025-01-15T03:24:41.1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5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657D993F-BF59-4816-9194-998CB8E12CB7}"/>
    <pc:docChg chg="modSld">
      <pc:chgData name="SHADIH HUSSEIN KHALLL QUDAIH" userId="c61c99c5-8879-40d4-ae6d-588650192bed" providerId="ADAL" clId="{657D993F-BF59-4816-9194-998CB8E12CB7}" dt="2025-01-15T04:50:25.081" v="65" actId="20577"/>
      <pc:docMkLst>
        <pc:docMk/>
      </pc:docMkLst>
      <pc:sldChg chg="modSp mod">
        <pc:chgData name="SHADIH HUSSEIN KHALLL QUDAIH" userId="c61c99c5-8879-40d4-ae6d-588650192bed" providerId="ADAL" clId="{657D993F-BF59-4816-9194-998CB8E12CB7}" dt="2025-01-15T04:48:40.165" v="10" actId="1076"/>
        <pc:sldMkLst>
          <pc:docMk/>
          <pc:sldMk cId="4256669252" sldId="11602"/>
        </pc:sldMkLst>
        <pc:spChg chg="mod">
          <ac:chgData name="SHADIH HUSSEIN KHALLL QUDAIH" userId="c61c99c5-8879-40d4-ae6d-588650192bed" providerId="ADAL" clId="{657D993F-BF59-4816-9194-998CB8E12CB7}" dt="2025-01-15T04:48:40.165" v="10" actId="1076"/>
          <ac:spMkLst>
            <pc:docMk/>
            <pc:sldMk cId="4256669252" sldId="11602"/>
            <ac:spMk id="4" creationId="{C7C8D4AD-F167-015F-40DF-7DA523349B04}"/>
          </ac:spMkLst>
        </pc:spChg>
      </pc:sldChg>
      <pc:sldChg chg="modSp mod">
        <pc:chgData name="SHADIH HUSSEIN KHALLL QUDAIH" userId="c61c99c5-8879-40d4-ae6d-588650192bed" providerId="ADAL" clId="{657D993F-BF59-4816-9194-998CB8E12CB7}" dt="2025-01-15T04:48:19.111" v="9" actId="255"/>
        <pc:sldMkLst>
          <pc:docMk/>
          <pc:sldMk cId="917663591" sldId="11603"/>
        </pc:sldMkLst>
        <pc:spChg chg="mod">
          <ac:chgData name="SHADIH HUSSEIN KHALLL QUDAIH" userId="c61c99c5-8879-40d4-ae6d-588650192bed" providerId="ADAL" clId="{657D993F-BF59-4816-9194-998CB8E12CB7}" dt="2025-01-15T04:48:19.111" v="9" actId="255"/>
          <ac:spMkLst>
            <pc:docMk/>
            <pc:sldMk cId="917663591" sldId="11603"/>
            <ac:spMk id="4" creationId="{A4CDF152-A6DD-4610-207A-51898B80BC78}"/>
          </ac:spMkLst>
        </pc:spChg>
        <pc:spChg chg="mod">
          <ac:chgData name="SHADIH HUSSEIN KHALLL QUDAIH" userId="c61c99c5-8879-40d4-ae6d-588650192bed" providerId="ADAL" clId="{657D993F-BF59-4816-9194-998CB8E12CB7}" dt="2025-01-15T04:48:06.833" v="7" actId="1076"/>
          <ac:spMkLst>
            <pc:docMk/>
            <pc:sldMk cId="917663591" sldId="11603"/>
            <ac:spMk id="10" creationId="{C88F03D3-0873-D242-05EC-166EB74BB248}"/>
          </ac:spMkLst>
        </pc:spChg>
        <pc:spChg chg="mod">
          <ac:chgData name="SHADIH HUSSEIN KHALLL QUDAIH" userId="c61c99c5-8879-40d4-ae6d-588650192bed" providerId="ADAL" clId="{657D993F-BF59-4816-9194-998CB8E12CB7}" dt="2025-01-15T04:47:56.911" v="4" actId="1076"/>
          <ac:spMkLst>
            <pc:docMk/>
            <pc:sldMk cId="917663591" sldId="11603"/>
            <ac:spMk id="11" creationId="{E4D6A811-56C5-200D-86CA-C92F2BC02A80}"/>
          </ac:spMkLst>
        </pc:spChg>
        <pc:picChg chg="mod">
          <ac:chgData name="SHADIH HUSSEIN KHALLL QUDAIH" userId="c61c99c5-8879-40d4-ae6d-588650192bed" providerId="ADAL" clId="{657D993F-BF59-4816-9194-998CB8E12CB7}" dt="2025-01-15T04:48:02.523" v="6" actId="14100"/>
          <ac:picMkLst>
            <pc:docMk/>
            <pc:sldMk cId="917663591" sldId="11603"/>
            <ac:picMk id="6" creationId="{F4E38AB0-C0B7-6249-4625-4AF8D6532857}"/>
          </ac:picMkLst>
        </pc:picChg>
        <pc:picChg chg="mod">
          <ac:chgData name="SHADIH HUSSEIN KHALLL QUDAIH" userId="c61c99c5-8879-40d4-ae6d-588650192bed" providerId="ADAL" clId="{657D993F-BF59-4816-9194-998CB8E12CB7}" dt="2025-01-15T04:47:54.605" v="3" actId="1076"/>
          <ac:picMkLst>
            <pc:docMk/>
            <pc:sldMk cId="917663591" sldId="11603"/>
            <ac:picMk id="9" creationId="{BB6DA249-CF9B-0023-1FEF-E5F4EF7E60E9}"/>
          </ac:picMkLst>
        </pc:picChg>
      </pc:sldChg>
      <pc:sldChg chg="modSp mod">
        <pc:chgData name="SHADIH HUSSEIN KHALLL QUDAIH" userId="c61c99c5-8879-40d4-ae6d-588650192bed" providerId="ADAL" clId="{657D993F-BF59-4816-9194-998CB8E12CB7}" dt="2025-01-15T04:50:25.081" v="65" actId="20577"/>
        <pc:sldMkLst>
          <pc:docMk/>
          <pc:sldMk cId="4005801535" sldId="11604"/>
        </pc:sldMkLst>
        <pc:spChg chg="mod">
          <ac:chgData name="SHADIH HUSSEIN KHALLL QUDAIH" userId="c61c99c5-8879-40d4-ae6d-588650192bed" providerId="ADAL" clId="{657D993F-BF59-4816-9194-998CB8E12CB7}" dt="2025-01-15T04:49:32.457" v="39" actId="255"/>
          <ac:spMkLst>
            <pc:docMk/>
            <pc:sldMk cId="4005801535" sldId="11604"/>
            <ac:spMk id="4" creationId="{3DB1AE54-7989-488C-7374-1B312997B0BB}"/>
          </ac:spMkLst>
        </pc:spChg>
        <pc:spChg chg="mod">
          <ac:chgData name="SHADIH HUSSEIN KHALLL QUDAIH" userId="c61c99c5-8879-40d4-ae6d-588650192bed" providerId="ADAL" clId="{657D993F-BF59-4816-9194-998CB8E12CB7}" dt="2025-01-15T04:50:01.794" v="52" actId="20577"/>
          <ac:spMkLst>
            <pc:docMk/>
            <pc:sldMk cId="4005801535" sldId="11604"/>
            <ac:spMk id="10" creationId="{277344FD-DFFA-3D1F-97BE-219770C3F76D}"/>
          </ac:spMkLst>
        </pc:spChg>
        <pc:spChg chg="mod">
          <ac:chgData name="SHADIH HUSSEIN KHALLL QUDAIH" userId="c61c99c5-8879-40d4-ae6d-588650192bed" providerId="ADAL" clId="{657D993F-BF59-4816-9194-998CB8E12CB7}" dt="2025-01-15T04:50:25.081" v="65" actId="20577"/>
          <ac:spMkLst>
            <pc:docMk/>
            <pc:sldMk cId="4005801535" sldId="11604"/>
            <ac:spMk id="11" creationId="{A42CC555-F707-207D-D2FC-886E741F9C1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5B3DBE-FE55-15B1-3571-3C3E797E8D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CDF152-A6DD-4610-207A-51898B80BC78}"/>
              </a:ext>
            </a:extLst>
          </p:cNvPr>
          <p:cNvSpPr txBox="1"/>
          <p:nvPr/>
        </p:nvSpPr>
        <p:spPr>
          <a:xfrm>
            <a:off x="-1165463" y="1733837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20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20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يميز الطالب من خلال الصور بين موظف الكافيه وموظف المطعم </a:t>
            </a:r>
            <a:endParaRPr lang="en-AE" sz="20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C88F03D3-0873-D242-05EC-166EB74BB248}"/>
              </a:ext>
            </a:extLst>
          </p:cNvPr>
          <p:cNvSpPr txBox="1"/>
          <p:nvPr/>
        </p:nvSpPr>
        <p:spPr>
          <a:xfrm>
            <a:off x="8158742" y="551128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  موظف كافيه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E4D6A811-56C5-200D-86CA-C92F2BC02A80}"/>
              </a:ext>
            </a:extLst>
          </p:cNvPr>
          <p:cNvSpPr txBox="1"/>
          <p:nvPr/>
        </p:nvSpPr>
        <p:spPr>
          <a:xfrm>
            <a:off x="1836034" y="5711253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موظف مطعم 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3C4F684-CFEE-5606-E5E3-C415CC7211C4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859120"/>
          <a:ext cx="11301984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2120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ينفذ تعليمات وإرشادات الأمن والسلامة في بيئة العمل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بالمواد والأدوات والأماكن الخطرة في بيئة العمل</a:t>
                      </a: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يلتزم بلبس الزي الخاص بالعمل</a:t>
                      </a:r>
                      <a:endParaRPr lang="en-US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2: إرشادات الأمن والسلامة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يحضر مختلف أنواع مشروبات القهوة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F4E38AB0-C0B7-6249-4625-4AF8D65328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8323" y="3162396"/>
            <a:ext cx="2367078" cy="21118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6DA249-CF9B-0023-1FEF-E5F4EF7E60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2236" y="2341080"/>
            <a:ext cx="2367078" cy="3108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663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955203"/>
              </p:ext>
            </p:extLst>
          </p:nvPr>
        </p:nvGraphicFramePr>
        <p:xfrm>
          <a:off x="347472" y="859120"/>
          <a:ext cx="11301984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2120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ينفذ تعليمات وإرشادات الأمن والسلامة في بيئة العمل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بالمواد والأدوات والأماكن الخطرة في بيئة العمل</a:t>
                      </a: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يلتزم بلبس الزي الخاص بالعمل</a:t>
                      </a:r>
                      <a:endParaRPr lang="en-US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2: إرشادات الأمن والسلامة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يحضر مختلف أنواع مشروبات القهوة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-744728" y="1837011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يحدد الطالب من خلال الصور الشخص الملتزم بارتداء القفازات اثناء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تحضير القهوة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A962AC56-F43D-C364-8EAC-8AAC2D5EF7CF}"/>
              </a:ext>
            </a:extLst>
          </p:cNvPr>
          <p:cNvSpPr txBox="1"/>
          <p:nvPr/>
        </p:nvSpPr>
        <p:spPr>
          <a:xfrm>
            <a:off x="6723891" y="5583382"/>
            <a:ext cx="1464817" cy="83099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6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شخص ملتزم</a:t>
            </a:r>
            <a:r>
              <a:rPr lang="ar-AE" sz="16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 بارتداء القفازات اثناء العمل  </a:t>
            </a:r>
            <a:endParaRPr kumimoji="0" lang="ar-AE" sz="16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129F7D0B-4350-A39B-B146-C17E1F8E211B}"/>
              </a:ext>
            </a:extLst>
          </p:cNvPr>
          <p:cNvSpPr txBox="1"/>
          <p:nvPr/>
        </p:nvSpPr>
        <p:spPr>
          <a:xfrm>
            <a:off x="1608401" y="5398716"/>
            <a:ext cx="1464817" cy="1015661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algn="ctr" hangingPunct="0"/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شخص ملتزم</a:t>
            </a: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 بارتداء القفازات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اثناء العمل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41779D-35F9-52BC-DDB0-A287010EA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875379"/>
            <a:ext cx="3443416" cy="23515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1865E4E-D77E-BF3F-5A72-DD7E0D6F1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446" y="3002377"/>
            <a:ext cx="3326413" cy="209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B70CE4-2713-744D-1962-83B5B387AB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B1AE54-7989-488C-7374-1B312997B0BB}"/>
              </a:ext>
            </a:extLst>
          </p:cNvPr>
          <p:cNvSpPr txBox="1"/>
          <p:nvPr/>
        </p:nvSpPr>
        <p:spPr>
          <a:xfrm>
            <a:off x="-1599885" y="2013450"/>
            <a:ext cx="9519199" cy="76944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2400" b="1" dirty="0">
                <a:solidFill>
                  <a:srgbClr val="1888CA"/>
                </a:solidFill>
                <a:latin typeface="Roboto" panose="02000000000000000000" pitchFamily="2" charset="0"/>
              </a:rPr>
              <a:t>ان يشير </a:t>
            </a:r>
            <a:r>
              <a:rPr lang="ar-AE" sz="24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الطالب من خلال  الصور مكينة تحضير القهوة</a:t>
            </a:r>
            <a:endParaRPr lang="en-AE" sz="24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277344FD-DFFA-3D1F-97BE-219770C3F76D}"/>
              </a:ext>
            </a:extLst>
          </p:cNvPr>
          <p:cNvSpPr txBox="1"/>
          <p:nvPr/>
        </p:nvSpPr>
        <p:spPr>
          <a:xfrm>
            <a:off x="8093271" y="569803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مكينة القهوة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A42CC555-F707-207D-D2FC-886E741F9C18}"/>
              </a:ext>
            </a:extLst>
          </p:cNvPr>
          <p:cNvSpPr txBox="1"/>
          <p:nvPr/>
        </p:nvSpPr>
        <p:spPr>
          <a:xfrm>
            <a:off x="1694898" y="5511200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تحضير القهوة </a:t>
            </a:r>
          </a:p>
        </p:txBody>
      </p:sp>
      <p:sp>
        <p:nvSpPr>
          <p:cNvPr id="5" name="AutoShape 4" descr="6.5HP آلة رش زراعية تعمل بالبنزين/ عربة رش قوية للبساتين 160L - الصين مرشة  كهربائية متحركة، ومكبس مرشة المحرك، ومرشة كهربائية مدفوعة، ومرشات حديقة  زراعية، ومرشة تعمل بسيارات، مرشة، مرشة الحديقة، طاقة">
            <a:extLst>
              <a:ext uri="{FF2B5EF4-FFF2-40B4-BE49-F238E27FC236}">
                <a16:creationId xmlns:a16="http://schemas.microsoft.com/office/drawing/2014/main" id="{A6871BE6-7BD2-61D0-D5A9-AA62E479D4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28852" y="3261852"/>
            <a:ext cx="319548" cy="31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5B2F4D-F104-E9A2-9359-D44B673D5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061" y="2991253"/>
            <a:ext cx="3129578" cy="24368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E763F8D-ED4B-A873-1938-BE49862591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71" y="3328806"/>
            <a:ext cx="2852893" cy="1921620"/>
          </a:xfrm>
          <a:prstGeom prst="rect">
            <a:avLst/>
          </a:prstGeom>
        </p:spPr>
      </p:pic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F333233C-3E9E-7F11-AD5E-AFAEFAD3B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980998"/>
              </p:ext>
            </p:extLst>
          </p:nvPr>
        </p:nvGraphicFramePr>
        <p:xfrm>
          <a:off x="347472" y="859120"/>
          <a:ext cx="11301984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2120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ينفذ تعليمات وإرشادات الأمن والسلامة في بيئة العمل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بالمواد والأدوات والأماكن الخطرة في بيئة العمل</a:t>
                      </a: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يلتزم بلبس الزي الخاص بالعمل</a:t>
                      </a:r>
                      <a:endParaRPr lang="en-US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endParaRPr lang="ar-AE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2: إرشادات الأمن والسلامة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يحضر مختلف أنواع مشروبات القهوة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80153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178</Words>
  <Application>Microsoft Office PowerPoint</Application>
  <PresentationFormat>Widescreen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14</cp:revision>
  <dcterms:created xsi:type="dcterms:W3CDTF">2024-07-11T12:32:29Z</dcterms:created>
  <dcterms:modified xsi:type="dcterms:W3CDTF">2025-01-15T04:50:29Z</dcterms:modified>
</cp:coreProperties>
</file>