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8" r:id="rId2"/>
    <p:sldId id="1157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4" autoAdjust="0"/>
    <p:restoredTop sz="93595" autoAdjust="0"/>
  </p:normalViewPr>
  <p:slideViewPr>
    <p:cSldViewPr snapToGrid="0">
      <p:cViewPr varScale="1">
        <p:scale>
          <a:sx n="104" d="100"/>
          <a:sy n="104" d="100"/>
        </p:scale>
        <p:origin x="10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13T08:00:09.49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9183 790 24575,'-8'-1'0,"-1"0"0,1 0 0,0-1 0,0 0 0,-11-4 0,-7-3 0,-445-132 0,-59-16 0,425 129 0,6 1 0,-1 4 0,-202-20 0,68 36 0,-264-17 0,-1270-73-829,1733 97 967,-1-1 0,1-2 1,0-1-1,-1-2 0,-55-17 0,58 14-138,-1 1 0,1 1 0,-57-4 0,-102 8 0,100 3 0,-262 1 0,-174-2 0,402-9 0,1-5 0,-157-40 0,116 28 0,-1 7 0,-217 2 0,-31 22 0,324 2 0,2 4 0,-146 35 0,206-36 0,1 0 0,0 2 0,1 1 0,1 1 0,0 2 0,0 0 0,1 2 0,2 0 0,-1 2 0,-30 32 0,29-24 0,2 2 0,0 0 0,2 2 0,2 0 0,0 1 0,2 1 0,-22 61 0,7 13 0,-31 181 0,0 2 0,-62 111 0,53-183 0,-59 304 0,97-284 0,-4 292 0,36 246 0,6-424 0,-5-254 0,4-1 0,4 1 0,26 125 0,-28-201 0,-2 0 0,0 0 0,-1 0 0,-3 43 0,-20 88 0,14-110 0,-201 1103 0,193-1063 0,-14 113 0,28-171 0,0-1 0,2 1 0,1 0 0,1-1 0,1 0 0,9 29 0,0-15 0,2-1 0,2 0 0,1-1 0,2-1 0,1-1 0,27 34 0,-1-9 0,3-2 0,72 63 0,360 266 0,-330-271 0,-113-85 0,159 114 0,-162-120 0,2-2 0,1-2 0,62 23 0,124 36 0,341 122 0,-478-171 0,1-4 0,109 17 0,197 6 0,619-15-1055,-896-33 1022,-50 0 33,438-9 0,-412 1 0,0-4 0,-1-4 0,126-37 0,-14-8 357,122-40 374,-301 89-731,0 0 0,0-2 0,-1-1 0,45-33 0,80-82 0,-51 41 0,435-337 0,-493 394 0,2 2 0,1 1 0,1 3 0,1 1 0,1 3 0,53-17 0,12 4 0,183-31 0,-242 53 0,-1-1 0,75-31 0,99-55 0,-67 28 0,877-419 0,-1011 477 0,-1-1 0,41-31 0,-56 37 0,-1 0 0,1-1 0,-1 0 0,-1-1 0,1 0 0,-2 0 0,1 0 0,8-21 0,39-93 0,286-730 0,-321 791 0,-4 0 0,-3-1 0,9-122 0,-22-184 0,0 322 0,-18-186 0,1-3 0,17 159 0,2 26 0,-2 1 0,-2 0 0,-3 0 0,-22-93 0,-15 23 0,22 64 0,-18-73 0,14 12 0,-52-209 0,58 263 0,-3 1 0,-58-118 0,63 153 0,-1 0 0,-27-31 0,32 44 0,0-1 0,1 0 0,1-1 0,0 0 0,1-1 0,1 0 0,1-1 0,-8-27 0,-26-179 0,20 89 0,4-1 0,5 0 0,7-1 0,14-178 0,2 190 0,-4 79 0,-2-1 0,-3 0 0,-7-86 0,-4 58-1365,6 46-5461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26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4160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الالتزام 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</a:t>
            </a:r>
            <a:r>
              <a:rPr lang="ar-SA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حدد لبس البريستا </a:t>
            </a:r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E19FAD-20BA-E13C-3047-998318C9A2F9}"/>
              </a:ext>
            </a:extLst>
          </p:cNvPr>
          <p:cNvSpPr/>
          <p:nvPr/>
        </p:nvSpPr>
        <p:spPr>
          <a:xfrm>
            <a:off x="5044269" y="2967335"/>
            <a:ext cx="210346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الزي الرسمي للعمل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pic>
        <p:nvPicPr>
          <p:cNvPr id="1026" name="Picture 2" descr="مصادر شركات تصنيع مصنعي ملابس العمل الزراعي ومصنعي ملابس العمل الزراعي في  Alibaba.com">
            <a:extLst>
              <a:ext uri="{FF2B5EF4-FFF2-40B4-BE49-F238E27FC236}">
                <a16:creationId xmlns:a16="http://schemas.microsoft.com/office/drawing/2014/main" id="{98C8CA15-8BD2-4F51-20C2-B364764E6F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05" y="340667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‫ملابس المطبخ للطهي هذا المظهر والشعور بالرضا - Alibaba.com‬‎">
            <a:extLst>
              <a:ext uri="{FF2B5EF4-FFF2-40B4-BE49-F238E27FC236}">
                <a16:creationId xmlns:a16="http://schemas.microsoft.com/office/drawing/2014/main" id="{96A45913-59DF-E27A-50DB-18B9457B87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019" y="414690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مئزر دينيم، مآزر سميكة بدون أكمام شخصية جيوب للأدوات، مئزر ورشة العمل أنيق  دائم من الدنيم لأزياء الزي الرسمي لخدمة القهوة طبخ البستانين (أخضر) :  Amazon.ae: المنزل والمطبخ">
            <a:extLst>
              <a:ext uri="{FF2B5EF4-FFF2-40B4-BE49-F238E27FC236}">
                <a16:creationId xmlns:a16="http://schemas.microsoft.com/office/drawing/2014/main" id="{25E1E1D6-927E-274F-AAA2-3FBB8B2D6F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063" y="3966395"/>
            <a:ext cx="20574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ار اند بي قفازات يد شديدة التحمل قابلة لاعادة الاستخدام للحدائق والزراعة  الصناعية والعمل الزراعي للرجال والنساء - عبوة من 10 ازواج : Amazon.ae:  أدوات وتحسين المنزل">
            <a:extLst>
              <a:ext uri="{FF2B5EF4-FFF2-40B4-BE49-F238E27FC236}">
                <a16:creationId xmlns:a16="http://schemas.microsoft.com/office/drawing/2014/main" id="{57AE3A4F-C247-1CE1-3E56-49826D11C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3608" y="873074"/>
            <a:ext cx="20574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ابرون مريلة الباريستا بني - متجر محيط القهوة">
            <a:extLst>
              <a:ext uri="{FF2B5EF4-FFF2-40B4-BE49-F238E27FC236}">
                <a16:creationId xmlns:a16="http://schemas.microsoft.com/office/drawing/2014/main" id="{8DF2A604-70CB-5129-C36A-FF774CC4EA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269" y="414690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7087E1E-844B-D325-1653-29FE117CE54B}"/>
                  </a:ext>
                </a:extLst>
              </p14:cNvPr>
              <p14:cNvContentPartPr/>
              <p14:nvPr/>
            </p14:nvContentPartPr>
            <p14:xfrm>
              <a:off x="4323131" y="3622509"/>
              <a:ext cx="3532680" cy="3074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7087E1E-844B-D325-1653-29FE117CE54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317011" y="3616389"/>
                <a:ext cx="3544920" cy="3087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6678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9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AMNA OBAID SHAHDAD AL NEYADI</cp:lastModifiedBy>
  <cp:revision>4</cp:revision>
  <dcterms:created xsi:type="dcterms:W3CDTF">2023-06-12T14:15:26Z</dcterms:created>
  <dcterms:modified xsi:type="dcterms:W3CDTF">2025-01-13T08:00:14Z</dcterms:modified>
</cp:coreProperties>
</file>