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6" r:id="rId2"/>
    <p:sldId id="11607" r:id="rId3"/>
    <p:sldId id="11605" r:id="rId4"/>
    <p:sldId id="11603" r:id="rId5"/>
    <p:sldId id="1160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D35C3E-09C0-4B45-B94A-02E3D36E5FF4}" v="39" dt="2025-01-14T05:43:01.5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9154BB5E-9E59-48EB-A425-D04037BB08E1}"/>
    <pc:docChg chg="custSel modSld">
      <pc:chgData name="SHADIH HUSSEIN KHALLL QUDAIH" userId="c61c99c5-8879-40d4-ae6d-588650192bed" providerId="ADAL" clId="{9154BB5E-9E59-48EB-A425-D04037BB08E1}" dt="2025-01-13T04:24:52.623" v="228" actId="122"/>
      <pc:docMkLst>
        <pc:docMk/>
      </pc:docMkLst>
      <pc:sldChg chg="addSp delSp modSp mod">
        <pc:chgData name="SHADIH HUSSEIN KHALLL QUDAIH" userId="c61c99c5-8879-40d4-ae6d-588650192bed" providerId="ADAL" clId="{9154BB5E-9E59-48EB-A425-D04037BB08E1}" dt="2025-01-13T04:02:20.547" v="98" actId="1076"/>
        <pc:sldMkLst>
          <pc:docMk/>
          <pc:sldMk cId="4256669252" sldId="11602"/>
        </pc:sldMkLst>
        <pc:spChg chg="mod">
          <ac:chgData name="SHADIH HUSSEIN KHALLL QUDAIH" userId="c61c99c5-8879-40d4-ae6d-588650192bed" providerId="ADAL" clId="{9154BB5E-9E59-48EB-A425-D04037BB08E1}" dt="2025-01-13T03:53:10.418" v="44" actId="20577"/>
          <ac:spMkLst>
            <pc:docMk/>
            <pc:sldMk cId="4256669252" sldId="11602"/>
            <ac:spMk id="4" creationId="{C7C8D4AD-F167-015F-40DF-7DA523349B04}"/>
          </ac:spMkLst>
        </pc:spChg>
        <pc:spChg chg="del mod">
          <ac:chgData name="SHADIH HUSSEIN KHALLL QUDAIH" userId="c61c99c5-8879-40d4-ae6d-588650192bed" providerId="ADAL" clId="{9154BB5E-9E59-48EB-A425-D04037BB08E1}" dt="2025-01-13T03:51:29.759" v="4" actId="478"/>
          <ac:spMkLst>
            <pc:docMk/>
            <pc:sldMk cId="4256669252" sldId="11602"/>
            <ac:spMk id="10" creationId="{A962AC56-F43D-C364-8EAC-8AAC2D5EF7CF}"/>
          </ac:spMkLst>
        </pc:spChg>
        <pc:spChg chg="del">
          <ac:chgData name="SHADIH HUSSEIN KHALLL QUDAIH" userId="c61c99c5-8879-40d4-ae6d-588650192bed" providerId="ADAL" clId="{9154BB5E-9E59-48EB-A425-D04037BB08E1}" dt="2025-01-13T03:51:26.256" v="3" actId="478"/>
          <ac:spMkLst>
            <pc:docMk/>
            <pc:sldMk cId="4256669252" sldId="11602"/>
            <ac:spMk id="11" creationId="{129F7D0B-4350-A39B-B146-C17E1F8E211B}"/>
          </ac:spMkLst>
        </pc:spChg>
        <pc:spChg chg="add mod">
          <ac:chgData name="SHADIH HUSSEIN KHALLL QUDAIH" userId="c61c99c5-8879-40d4-ae6d-588650192bed" providerId="ADAL" clId="{9154BB5E-9E59-48EB-A425-D04037BB08E1}" dt="2025-01-13T04:01:52.036" v="83" actId="20577"/>
          <ac:spMkLst>
            <pc:docMk/>
            <pc:sldMk cId="4256669252" sldId="11602"/>
            <ac:spMk id="17" creationId="{9CD63FAD-0692-7BFC-C951-746246B78204}"/>
          </ac:spMkLst>
        </pc:spChg>
        <pc:spChg chg="add mod">
          <ac:chgData name="SHADIH HUSSEIN KHALLL QUDAIH" userId="c61c99c5-8879-40d4-ae6d-588650192bed" providerId="ADAL" clId="{9154BB5E-9E59-48EB-A425-D04037BB08E1}" dt="2025-01-13T04:02:20.547" v="98" actId="1076"/>
          <ac:spMkLst>
            <pc:docMk/>
            <pc:sldMk cId="4256669252" sldId="11602"/>
            <ac:spMk id="18" creationId="{85911CC8-48D5-2F33-113F-FE75D4B8B9CF}"/>
          </ac:spMkLst>
        </pc:spChg>
        <pc:picChg chg="del">
          <ac:chgData name="SHADIH HUSSEIN KHALLL QUDAIH" userId="c61c99c5-8879-40d4-ae6d-588650192bed" providerId="ADAL" clId="{9154BB5E-9E59-48EB-A425-D04037BB08E1}" dt="2025-01-13T03:51:21.656" v="1" actId="478"/>
          <ac:picMkLst>
            <pc:docMk/>
            <pc:sldMk cId="4256669252" sldId="11602"/>
            <ac:picMk id="5" creationId="{D92627C2-04C3-23E6-0157-825CE6DDC5B1}"/>
          </ac:picMkLst>
        </pc:picChg>
        <pc:picChg chg="del">
          <ac:chgData name="SHADIH HUSSEIN KHALLL QUDAIH" userId="c61c99c5-8879-40d4-ae6d-588650192bed" providerId="ADAL" clId="{9154BB5E-9E59-48EB-A425-D04037BB08E1}" dt="2025-01-13T03:51:20.848" v="0" actId="478"/>
          <ac:picMkLst>
            <pc:docMk/>
            <pc:sldMk cId="4256669252" sldId="11602"/>
            <ac:picMk id="7" creationId="{F36538A0-A53F-EDDC-FD4C-A07A3C7D8662}"/>
          </ac:picMkLst>
        </pc:picChg>
        <pc:picChg chg="add del mod">
          <ac:chgData name="SHADIH HUSSEIN KHALLL QUDAIH" userId="c61c99c5-8879-40d4-ae6d-588650192bed" providerId="ADAL" clId="{9154BB5E-9E59-48EB-A425-D04037BB08E1}" dt="2025-01-13T03:58:59.923" v="53" actId="478"/>
          <ac:picMkLst>
            <pc:docMk/>
            <pc:sldMk cId="4256669252" sldId="11602"/>
            <ac:picMk id="13" creationId="{3E0CFA57-29C7-510F-2F84-7AD40516BEA1}"/>
          </ac:picMkLst>
        </pc:picChg>
        <pc:picChg chg="add mod">
          <ac:chgData name="SHADIH HUSSEIN KHALLL QUDAIH" userId="c61c99c5-8879-40d4-ae6d-588650192bed" providerId="ADAL" clId="{9154BB5E-9E59-48EB-A425-D04037BB08E1}" dt="2025-01-13T03:58:58.194" v="52" actId="14100"/>
          <ac:picMkLst>
            <pc:docMk/>
            <pc:sldMk cId="4256669252" sldId="11602"/>
            <ac:picMk id="14" creationId="{4D44115E-80B5-AA12-F1E6-65F0B7176202}"/>
          </ac:picMkLst>
        </pc:picChg>
        <pc:picChg chg="add mod">
          <ac:chgData name="SHADIH HUSSEIN KHALLL QUDAIH" userId="c61c99c5-8879-40d4-ae6d-588650192bed" providerId="ADAL" clId="{9154BB5E-9E59-48EB-A425-D04037BB08E1}" dt="2025-01-13T04:00:38.467" v="62" actId="1076"/>
          <ac:picMkLst>
            <pc:docMk/>
            <pc:sldMk cId="4256669252" sldId="11602"/>
            <ac:picMk id="16" creationId="{1764BB04-F801-D23C-C8F8-8441F52A23FF}"/>
          </ac:picMkLst>
        </pc:picChg>
      </pc:sldChg>
      <pc:sldChg chg="addSp delSp modSp mod">
        <pc:chgData name="SHADIH HUSSEIN KHALLL QUDAIH" userId="c61c99c5-8879-40d4-ae6d-588650192bed" providerId="ADAL" clId="{9154BB5E-9E59-48EB-A425-D04037BB08E1}" dt="2025-01-13T04:19:30.879" v="153" actId="1076"/>
        <pc:sldMkLst>
          <pc:docMk/>
          <pc:sldMk cId="3138184422" sldId="11603"/>
        </pc:sldMkLst>
        <pc:spChg chg="mod">
          <ac:chgData name="SHADIH HUSSEIN KHALLL QUDAIH" userId="c61c99c5-8879-40d4-ae6d-588650192bed" providerId="ADAL" clId="{9154BB5E-9E59-48EB-A425-D04037BB08E1}" dt="2025-01-13T04:19:30.879" v="153" actId="1076"/>
          <ac:spMkLst>
            <pc:docMk/>
            <pc:sldMk cId="3138184422" sldId="11603"/>
            <ac:spMk id="4" creationId="{176F4F32-0151-B175-50B1-BF3DAEA9AF02}"/>
          </ac:spMkLst>
        </pc:spChg>
        <pc:spChg chg="mod">
          <ac:chgData name="SHADIH HUSSEIN KHALLL QUDAIH" userId="c61c99c5-8879-40d4-ae6d-588650192bed" providerId="ADAL" clId="{9154BB5E-9E59-48EB-A425-D04037BB08E1}" dt="2025-01-13T04:18:52.983" v="128" actId="1076"/>
          <ac:spMkLst>
            <pc:docMk/>
            <pc:sldMk cId="3138184422" sldId="11603"/>
            <ac:spMk id="10" creationId="{AB3F5727-59E1-D53B-A030-C4E1A2E9A9F8}"/>
          </ac:spMkLst>
        </pc:spChg>
        <pc:spChg chg="mod">
          <ac:chgData name="SHADIH HUSSEIN KHALLL QUDAIH" userId="c61c99c5-8879-40d4-ae6d-588650192bed" providerId="ADAL" clId="{9154BB5E-9E59-48EB-A425-D04037BB08E1}" dt="2025-01-13T04:15:25.919" v="111" actId="20577"/>
          <ac:spMkLst>
            <pc:docMk/>
            <pc:sldMk cId="3138184422" sldId="11603"/>
            <ac:spMk id="11" creationId="{40617966-D85D-4EFA-2A12-95CC5C7D623F}"/>
          </ac:spMkLst>
        </pc:spChg>
        <pc:picChg chg="del">
          <ac:chgData name="SHADIH HUSSEIN KHALLL QUDAIH" userId="c61c99c5-8879-40d4-ae6d-588650192bed" providerId="ADAL" clId="{9154BB5E-9E59-48EB-A425-D04037BB08E1}" dt="2025-01-13T04:04:19.829" v="99" actId="478"/>
          <ac:picMkLst>
            <pc:docMk/>
            <pc:sldMk cId="3138184422" sldId="11603"/>
            <ac:picMk id="3" creationId="{4C938CBB-C211-1BF1-A5CE-66AC23E88487}"/>
          </ac:picMkLst>
        </pc:picChg>
        <pc:picChg chg="del">
          <ac:chgData name="SHADIH HUSSEIN KHALLL QUDAIH" userId="c61c99c5-8879-40d4-ae6d-588650192bed" providerId="ADAL" clId="{9154BB5E-9E59-48EB-A425-D04037BB08E1}" dt="2025-01-13T04:04:21.253" v="100" actId="478"/>
          <ac:picMkLst>
            <pc:docMk/>
            <pc:sldMk cId="3138184422" sldId="11603"/>
            <ac:picMk id="8" creationId="{4161C634-434B-6415-A5A4-713F94DCFE1D}"/>
          </ac:picMkLst>
        </pc:picChg>
        <pc:picChg chg="add mod">
          <ac:chgData name="SHADIH HUSSEIN KHALLL QUDAIH" userId="c61c99c5-8879-40d4-ae6d-588650192bed" providerId="ADAL" clId="{9154BB5E-9E59-48EB-A425-D04037BB08E1}" dt="2025-01-13T04:17:42.768" v="114" actId="1076"/>
          <ac:picMkLst>
            <pc:docMk/>
            <pc:sldMk cId="3138184422" sldId="11603"/>
            <ac:picMk id="1026" creationId="{AEB0EDC4-DDBF-249A-7D87-C505AA74F9B4}"/>
          </ac:picMkLst>
        </pc:picChg>
        <pc:picChg chg="add mod">
          <ac:chgData name="SHADIH HUSSEIN KHALLL QUDAIH" userId="c61c99c5-8879-40d4-ae6d-588650192bed" providerId="ADAL" clId="{9154BB5E-9E59-48EB-A425-D04037BB08E1}" dt="2025-01-13T04:18:45.647" v="127" actId="14100"/>
          <ac:picMkLst>
            <pc:docMk/>
            <pc:sldMk cId="3138184422" sldId="11603"/>
            <ac:picMk id="1028" creationId="{C0C27BB4-9364-000F-F1B7-AAF32676F4C7}"/>
          </ac:picMkLst>
        </pc:picChg>
      </pc:sldChg>
      <pc:sldChg chg="addSp delSp modSp mod">
        <pc:chgData name="SHADIH HUSSEIN KHALLL QUDAIH" userId="c61c99c5-8879-40d4-ae6d-588650192bed" providerId="ADAL" clId="{9154BB5E-9E59-48EB-A425-D04037BB08E1}" dt="2025-01-13T04:24:52.623" v="228" actId="122"/>
        <pc:sldMkLst>
          <pc:docMk/>
          <pc:sldMk cId="2904487434" sldId="11604"/>
        </pc:sldMkLst>
        <pc:spChg chg="mod">
          <ac:chgData name="SHADIH HUSSEIN KHALLL QUDAIH" userId="c61c99c5-8879-40d4-ae6d-588650192bed" providerId="ADAL" clId="{9154BB5E-9E59-48EB-A425-D04037BB08E1}" dt="2025-01-13T04:20:33.872" v="168" actId="20577"/>
          <ac:spMkLst>
            <pc:docMk/>
            <pc:sldMk cId="2904487434" sldId="11604"/>
            <ac:spMk id="7" creationId="{9DDADDAD-8979-D74A-4ED4-49F5E809C549}"/>
          </ac:spMkLst>
        </pc:spChg>
        <pc:spChg chg="mod">
          <ac:chgData name="SHADIH HUSSEIN KHALLL QUDAIH" userId="c61c99c5-8879-40d4-ae6d-588650192bed" providerId="ADAL" clId="{9154BB5E-9E59-48EB-A425-D04037BB08E1}" dt="2025-01-13T04:24:52.623" v="228" actId="122"/>
          <ac:spMkLst>
            <pc:docMk/>
            <pc:sldMk cId="2904487434" sldId="11604"/>
            <ac:spMk id="9" creationId="{A06BAE73-3E9E-1D7D-EE75-FA2A06F6DE97}"/>
          </ac:spMkLst>
        </pc:spChg>
        <pc:picChg chg="del">
          <ac:chgData name="SHADIH HUSSEIN KHALLL QUDAIH" userId="c61c99c5-8879-40d4-ae6d-588650192bed" providerId="ADAL" clId="{9154BB5E-9E59-48EB-A425-D04037BB08E1}" dt="2025-01-13T04:19:00.312" v="129" actId="478"/>
          <ac:picMkLst>
            <pc:docMk/>
            <pc:sldMk cId="2904487434" sldId="11604"/>
            <ac:picMk id="1026" creationId="{CB9BD3D6-3D29-8DE6-DFA3-F09DCFB94A72}"/>
          </ac:picMkLst>
        </pc:picChg>
        <pc:picChg chg="del">
          <ac:chgData name="SHADIH HUSSEIN KHALLL QUDAIH" userId="c61c99c5-8879-40d4-ae6d-588650192bed" providerId="ADAL" clId="{9154BB5E-9E59-48EB-A425-D04037BB08E1}" dt="2025-01-13T04:19:01.175" v="130" actId="478"/>
          <ac:picMkLst>
            <pc:docMk/>
            <pc:sldMk cId="2904487434" sldId="11604"/>
            <ac:picMk id="1028" creationId="{436068B4-9AC9-EAFC-6762-2C6A72F3930E}"/>
          </ac:picMkLst>
        </pc:picChg>
        <pc:picChg chg="add mod">
          <ac:chgData name="SHADIH HUSSEIN KHALLL QUDAIH" userId="c61c99c5-8879-40d4-ae6d-588650192bed" providerId="ADAL" clId="{9154BB5E-9E59-48EB-A425-D04037BB08E1}" dt="2025-01-13T04:20:27.736" v="155" actId="1076"/>
          <ac:picMkLst>
            <pc:docMk/>
            <pc:sldMk cId="2904487434" sldId="11604"/>
            <ac:picMk id="2050" creationId="{B909A713-8679-E537-EE21-1C5BDC820734}"/>
          </ac:picMkLst>
        </pc:picChg>
        <pc:picChg chg="add del mod">
          <ac:chgData name="SHADIH HUSSEIN KHALLL QUDAIH" userId="c61c99c5-8879-40d4-ae6d-588650192bed" providerId="ADAL" clId="{9154BB5E-9E59-48EB-A425-D04037BB08E1}" dt="2025-01-13T04:23:37.797" v="171" actId="478"/>
          <ac:picMkLst>
            <pc:docMk/>
            <pc:sldMk cId="2904487434" sldId="11604"/>
            <ac:picMk id="2052" creationId="{3F2E7F13-2524-8043-8377-A59ED14A6F58}"/>
          </ac:picMkLst>
        </pc:picChg>
        <pc:picChg chg="add mod">
          <ac:chgData name="SHADIH HUSSEIN KHALLL QUDAIH" userId="c61c99c5-8879-40d4-ae6d-588650192bed" providerId="ADAL" clId="{9154BB5E-9E59-48EB-A425-D04037BB08E1}" dt="2025-01-13T04:23:46.053" v="175" actId="1076"/>
          <ac:picMkLst>
            <pc:docMk/>
            <pc:sldMk cId="2904487434" sldId="11604"/>
            <ac:picMk id="2054" creationId="{BE6C5507-2CF4-776C-9EC6-7BFA0FB9FECA}"/>
          </ac:picMkLst>
        </pc:picChg>
      </pc:sldChg>
    </pc:docChg>
  </pc:docChgLst>
  <pc:docChgLst>
    <pc:chgData name="SHADIH HUSSEIN KHALLL QUDAIH" userId="c61c99c5-8879-40d4-ae6d-588650192bed" providerId="ADAL" clId="{56D35C3E-09C0-4B45-B94A-02E3D36E5FF4}"/>
    <pc:docChg chg="custSel delSld modSld">
      <pc:chgData name="SHADIH HUSSEIN KHALLL QUDAIH" userId="c61c99c5-8879-40d4-ae6d-588650192bed" providerId="ADAL" clId="{56D35C3E-09C0-4B45-B94A-02E3D36E5FF4}" dt="2025-01-14T05:44:03.001" v="242" actId="1076"/>
      <pc:docMkLst>
        <pc:docMk/>
      </pc:docMkLst>
      <pc:sldChg chg="del">
        <pc:chgData name="SHADIH HUSSEIN KHALLL QUDAIH" userId="c61c99c5-8879-40d4-ae6d-588650192bed" providerId="ADAL" clId="{56D35C3E-09C0-4B45-B94A-02E3D36E5FF4}" dt="2025-01-14T05:24:48.047" v="38" actId="2696"/>
        <pc:sldMkLst>
          <pc:docMk/>
          <pc:sldMk cId="4256669252" sldId="11602"/>
        </pc:sldMkLst>
      </pc:sldChg>
      <pc:sldChg chg="addSp delSp modSp mod">
        <pc:chgData name="SHADIH HUSSEIN KHALLL QUDAIH" userId="c61c99c5-8879-40d4-ae6d-588650192bed" providerId="ADAL" clId="{56D35C3E-09C0-4B45-B94A-02E3D36E5FF4}" dt="2025-01-14T05:41:10.177" v="174" actId="14100"/>
        <pc:sldMkLst>
          <pc:docMk/>
          <pc:sldMk cId="3138184422" sldId="11603"/>
        </pc:sldMkLst>
        <pc:spChg chg="del mod">
          <ac:chgData name="SHADIH HUSSEIN KHALLL QUDAIH" userId="c61c99c5-8879-40d4-ae6d-588650192bed" providerId="ADAL" clId="{56D35C3E-09C0-4B45-B94A-02E3D36E5FF4}" dt="2025-01-14T05:41:01.768" v="171" actId="478"/>
          <ac:spMkLst>
            <pc:docMk/>
            <pc:sldMk cId="3138184422" sldId="11603"/>
            <ac:spMk id="4" creationId="{176F4F32-0151-B175-50B1-BF3DAEA9AF02}"/>
          </ac:spMkLst>
        </pc:spChg>
        <pc:spChg chg="del mod">
          <ac:chgData name="SHADIH HUSSEIN KHALLL QUDAIH" userId="c61c99c5-8879-40d4-ae6d-588650192bed" providerId="ADAL" clId="{56D35C3E-09C0-4B45-B94A-02E3D36E5FF4}" dt="2025-01-14T05:36:47.887" v="132" actId="478"/>
          <ac:spMkLst>
            <pc:docMk/>
            <pc:sldMk cId="3138184422" sldId="11603"/>
            <ac:spMk id="6" creationId="{04DC9075-D742-A324-46B9-496A6942F772}"/>
          </ac:spMkLst>
        </pc:spChg>
        <pc:spChg chg="add mod">
          <ac:chgData name="SHADIH HUSSEIN KHALLL QUDAIH" userId="c61c99c5-8879-40d4-ae6d-588650192bed" providerId="ADAL" clId="{56D35C3E-09C0-4B45-B94A-02E3D36E5FF4}" dt="2025-01-14T05:41:10.177" v="174" actId="14100"/>
          <ac:spMkLst>
            <pc:docMk/>
            <pc:sldMk cId="3138184422" sldId="11603"/>
            <ac:spMk id="7" creationId="{22E1BA0A-DCE6-3057-E708-32E1E62D5A2A}"/>
          </ac:spMkLst>
        </pc:spChg>
        <pc:graphicFrameChg chg="del mod modGraphic">
          <ac:chgData name="SHADIH HUSSEIN KHALLL QUDAIH" userId="c61c99c5-8879-40d4-ae6d-588650192bed" providerId="ADAL" clId="{56D35C3E-09C0-4B45-B94A-02E3D36E5FF4}" dt="2025-01-14T05:38:30.231" v="145" actId="478"/>
          <ac:graphicFrameMkLst>
            <pc:docMk/>
            <pc:sldMk cId="3138184422" sldId="11603"/>
            <ac:graphicFrameMk id="2" creationId="{09CD7D7F-3A98-8CFA-6262-B9DFEF5109D3}"/>
          </ac:graphicFrameMkLst>
        </pc:graphicFrameChg>
        <pc:graphicFrameChg chg="add mod">
          <ac:chgData name="SHADIH HUSSEIN KHALLL QUDAIH" userId="c61c99c5-8879-40d4-ae6d-588650192bed" providerId="ADAL" clId="{56D35C3E-09C0-4B45-B94A-02E3D36E5FF4}" dt="2025-01-14T05:38:32.071" v="146"/>
          <ac:graphicFrameMkLst>
            <pc:docMk/>
            <pc:sldMk cId="3138184422" sldId="11603"/>
            <ac:graphicFrameMk id="3" creationId="{4C5ED2D0-3988-CFC6-FE17-0FAFA9992007}"/>
          </ac:graphicFrameMkLst>
        </pc:graphicFrameChg>
      </pc:sldChg>
      <pc:sldChg chg="addSp delSp modSp mod">
        <pc:chgData name="SHADIH HUSSEIN KHALLL QUDAIH" userId="c61c99c5-8879-40d4-ae6d-588650192bed" providerId="ADAL" clId="{56D35C3E-09C0-4B45-B94A-02E3D36E5FF4}" dt="2025-01-14T05:41:26.039" v="178" actId="1076"/>
        <pc:sldMkLst>
          <pc:docMk/>
          <pc:sldMk cId="2904487434" sldId="11604"/>
        </pc:sldMkLst>
        <pc:spChg chg="del mod">
          <ac:chgData name="SHADIH HUSSEIN KHALLL QUDAIH" userId="c61c99c5-8879-40d4-ae6d-588650192bed" providerId="ADAL" clId="{56D35C3E-09C0-4B45-B94A-02E3D36E5FF4}" dt="2025-01-14T05:41:18.968" v="175" actId="478"/>
          <ac:spMkLst>
            <pc:docMk/>
            <pc:sldMk cId="2904487434" sldId="11604"/>
            <ac:spMk id="4" creationId="{2035499C-93F3-CC3A-1576-AADC8787EFE2}"/>
          </ac:spMkLst>
        </pc:spChg>
        <pc:spChg chg="del">
          <ac:chgData name="SHADIH HUSSEIN KHALLL QUDAIH" userId="c61c99c5-8879-40d4-ae6d-588650192bed" providerId="ADAL" clId="{56D35C3E-09C0-4B45-B94A-02E3D36E5FF4}" dt="2025-01-14T05:38:45.167" v="150" actId="478"/>
          <ac:spMkLst>
            <pc:docMk/>
            <pc:sldMk cId="2904487434" sldId="11604"/>
            <ac:spMk id="6" creationId="{B8EDA355-7371-95F3-77FC-BA7FDDAC2D7A}"/>
          </ac:spMkLst>
        </pc:spChg>
        <pc:spChg chg="add mod">
          <ac:chgData name="SHADIH HUSSEIN KHALLL QUDAIH" userId="c61c99c5-8879-40d4-ae6d-588650192bed" providerId="ADAL" clId="{56D35C3E-09C0-4B45-B94A-02E3D36E5FF4}" dt="2025-01-14T05:41:26.039" v="178" actId="1076"/>
          <ac:spMkLst>
            <pc:docMk/>
            <pc:sldMk cId="2904487434" sldId="11604"/>
            <ac:spMk id="8" creationId="{14F61231-00A3-7A96-2EFF-524EC72C1991}"/>
          </ac:spMkLst>
        </pc:spChg>
        <pc:graphicFrameChg chg="del">
          <ac:chgData name="SHADIH HUSSEIN KHALLL QUDAIH" userId="c61c99c5-8879-40d4-ae6d-588650192bed" providerId="ADAL" clId="{56D35C3E-09C0-4B45-B94A-02E3D36E5FF4}" dt="2025-01-14T05:38:36.280" v="147" actId="478"/>
          <ac:graphicFrameMkLst>
            <pc:docMk/>
            <pc:sldMk cId="2904487434" sldId="11604"/>
            <ac:graphicFrameMk id="2" creationId="{80744772-C1E8-86B2-44FF-9F8D077D968D}"/>
          </ac:graphicFrameMkLst>
        </pc:graphicFrameChg>
        <pc:graphicFrameChg chg="add mod">
          <ac:chgData name="SHADIH HUSSEIN KHALLL QUDAIH" userId="c61c99c5-8879-40d4-ae6d-588650192bed" providerId="ADAL" clId="{56D35C3E-09C0-4B45-B94A-02E3D36E5FF4}" dt="2025-01-14T05:38:48.799" v="151" actId="1076"/>
          <ac:graphicFrameMkLst>
            <pc:docMk/>
            <pc:sldMk cId="2904487434" sldId="11604"/>
            <ac:graphicFrameMk id="3" creationId="{7BCCFA2C-B92D-4B67-1E5C-B9F19FF58E79}"/>
          </ac:graphicFrameMkLst>
        </pc:graphicFrameChg>
      </pc:sldChg>
      <pc:sldChg chg="addSp delSp modSp mod">
        <pc:chgData name="SHADIH HUSSEIN KHALLL QUDAIH" userId="c61c99c5-8879-40d4-ae6d-588650192bed" providerId="ADAL" clId="{56D35C3E-09C0-4B45-B94A-02E3D36E5FF4}" dt="2025-01-14T05:40:56.239" v="170" actId="1076"/>
        <pc:sldMkLst>
          <pc:docMk/>
          <pc:sldMk cId="3576978678" sldId="11605"/>
        </pc:sldMkLst>
        <pc:spChg chg="mod">
          <ac:chgData name="SHADIH HUSSEIN KHALLL QUDAIH" userId="c61c99c5-8879-40d4-ae6d-588650192bed" providerId="ADAL" clId="{56D35C3E-09C0-4B45-B94A-02E3D36E5FF4}" dt="2025-01-14T05:40:56.239" v="170" actId="1076"/>
          <ac:spMkLst>
            <pc:docMk/>
            <pc:sldMk cId="3576978678" sldId="11605"/>
            <ac:spMk id="4" creationId="{345649CE-84AE-A2A2-D87E-42E385EFE2C6}"/>
          </ac:spMkLst>
        </pc:spChg>
        <pc:graphicFrameChg chg="del">
          <ac:chgData name="SHADIH HUSSEIN KHALLL QUDAIH" userId="c61c99c5-8879-40d4-ae6d-588650192bed" providerId="ADAL" clId="{56D35C3E-09C0-4B45-B94A-02E3D36E5FF4}" dt="2025-01-14T05:38:23.721" v="143" actId="478"/>
          <ac:graphicFrameMkLst>
            <pc:docMk/>
            <pc:sldMk cId="3576978678" sldId="11605"/>
            <ac:graphicFrameMk id="2" creationId="{6293DBCD-2F6D-39D1-7774-CCC6390E3E1F}"/>
          </ac:graphicFrameMkLst>
        </pc:graphicFrameChg>
        <pc:graphicFrameChg chg="add mod">
          <ac:chgData name="SHADIH HUSSEIN KHALLL QUDAIH" userId="c61c99c5-8879-40d4-ae6d-588650192bed" providerId="ADAL" clId="{56D35C3E-09C0-4B45-B94A-02E3D36E5FF4}" dt="2025-01-14T05:38:25.449" v="144"/>
          <ac:graphicFrameMkLst>
            <pc:docMk/>
            <pc:sldMk cId="3576978678" sldId="11605"/>
            <ac:graphicFrameMk id="3" creationId="{DD7963A3-2F9B-E467-F7DA-4CEC68ABB125}"/>
          </ac:graphicFrameMkLst>
        </pc:graphicFrameChg>
      </pc:sldChg>
      <pc:sldChg chg="addSp delSp modSp mod">
        <pc:chgData name="SHADIH HUSSEIN KHALLL QUDAIH" userId="c61c99c5-8879-40d4-ae6d-588650192bed" providerId="ADAL" clId="{56D35C3E-09C0-4B45-B94A-02E3D36E5FF4}" dt="2025-01-14T05:44:03.001" v="242" actId="1076"/>
        <pc:sldMkLst>
          <pc:docMk/>
          <pc:sldMk cId="176434405" sldId="11606"/>
        </pc:sldMkLst>
        <pc:spChg chg="add mod">
          <ac:chgData name="SHADIH HUSSEIN KHALLL QUDAIH" userId="c61c99c5-8879-40d4-ae6d-588650192bed" providerId="ADAL" clId="{56D35C3E-09C0-4B45-B94A-02E3D36E5FF4}" dt="2025-01-14T05:43:53.121" v="240" actId="20577"/>
          <ac:spMkLst>
            <pc:docMk/>
            <pc:sldMk cId="176434405" sldId="11606"/>
            <ac:spMk id="5" creationId="{561B31CD-A803-32AD-80C8-B49C1F1E9221}"/>
          </ac:spMkLst>
        </pc:spChg>
        <pc:spChg chg="mod">
          <ac:chgData name="SHADIH HUSSEIN KHALLL QUDAIH" userId="c61c99c5-8879-40d4-ae6d-588650192bed" providerId="ADAL" clId="{56D35C3E-09C0-4B45-B94A-02E3D36E5FF4}" dt="2025-01-14T05:44:00.431" v="241" actId="1076"/>
          <ac:spMkLst>
            <pc:docMk/>
            <pc:sldMk cId="176434405" sldId="11606"/>
            <ac:spMk id="17" creationId="{3A122F0B-9E1B-6E58-5583-70499FDE38FB}"/>
          </ac:spMkLst>
        </pc:spChg>
        <pc:spChg chg="mod">
          <ac:chgData name="SHADIH HUSSEIN KHALLL QUDAIH" userId="c61c99c5-8879-40d4-ae6d-588650192bed" providerId="ADAL" clId="{56D35C3E-09C0-4B45-B94A-02E3D36E5FF4}" dt="2025-01-14T05:44:03.001" v="242" actId="1076"/>
          <ac:spMkLst>
            <pc:docMk/>
            <pc:sldMk cId="176434405" sldId="11606"/>
            <ac:spMk id="18" creationId="{00422B23-215D-A2A7-64FD-3FBBA7E0D5C5}"/>
          </ac:spMkLst>
        </pc:spChg>
        <pc:graphicFrameChg chg="del">
          <ac:chgData name="SHADIH HUSSEIN KHALLL QUDAIH" userId="c61c99c5-8879-40d4-ae6d-588650192bed" providerId="ADAL" clId="{56D35C3E-09C0-4B45-B94A-02E3D36E5FF4}" dt="2025-01-14T05:38:02.148" v="139" actId="478"/>
          <ac:graphicFrameMkLst>
            <pc:docMk/>
            <pc:sldMk cId="176434405" sldId="11606"/>
            <ac:graphicFrameMk id="2" creationId="{686F7B95-D2D3-773D-5AF1-D54EEC0B04C7}"/>
          </ac:graphicFrameMkLst>
        </pc:graphicFrameChg>
        <pc:graphicFrameChg chg="add mod">
          <ac:chgData name="SHADIH HUSSEIN KHALLL QUDAIH" userId="c61c99c5-8879-40d4-ae6d-588650192bed" providerId="ADAL" clId="{56D35C3E-09C0-4B45-B94A-02E3D36E5FF4}" dt="2025-01-14T05:38:07.143" v="140" actId="1076"/>
          <ac:graphicFrameMkLst>
            <pc:docMk/>
            <pc:sldMk cId="176434405" sldId="11606"/>
            <ac:graphicFrameMk id="3" creationId="{1D14BDE4-D303-ECC2-0F63-314F89F677A0}"/>
          </ac:graphicFrameMkLst>
        </pc:graphicFrameChg>
        <pc:picChg chg="del">
          <ac:chgData name="SHADIH HUSSEIN KHALLL QUDAIH" userId="c61c99c5-8879-40d4-ae6d-588650192bed" providerId="ADAL" clId="{56D35C3E-09C0-4B45-B94A-02E3D36E5FF4}" dt="2025-01-14T05:18:42.627" v="1" actId="478"/>
          <ac:picMkLst>
            <pc:docMk/>
            <pc:sldMk cId="176434405" sldId="11606"/>
            <ac:picMk id="14" creationId="{C255A765-2924-8821-F1B0-D92C1C0D2B9A}"/>
          </ac:picMkLst>
        </pc:picChg>
        <pc:picChg chg="del">
          <ac:chgData name="SHADIH HUSSEIN KHALLL QUDAIH" userId="c61c99c5-8879-40d4-ae6d-588650192bed" providerId="ADAL" clId="{56D35C3E-09C0-4B45-B94A-02E3D36E5FF4}" dt="2025-01-14T05:18:41.363" v="0" actId="478"/>
          <ac:picMkLst>
            <pc:docMk/>
            <pc:sldMk cId="176434405" sldId="11606"/>
            <ac:picMk id="16" creationId="{31E3468C-9E28-FE7A-8275-282DB3AD4BFE}"/>
          </ac:picMkLst>
        </pc:picChg>
        <pc:picChg chg="add mod">
          <ac:chgData name="SHADIH HUSSEIN KHALLL QUDAIH" userId="c61c99c5-8879-40d4-ae6d-588650192bed" providerId="ADAL" clId="{56D35C3E-09C0-4B45-B94A-02E3D36E5FF4}" dt="2025-01-14T05:43:00.103" v="184" actId="1076"/>
          <ac:picMkLst>
            <pc:docMk/>
            <pc:sldMk cId="176434405" sldId="11606"/>
            <ac:picMk id="1026" creationId="{8D6B8B8B-43CB-72AA-8F5A-DBC6BAE409BA}"/>
          </ac:picMkLst>
        </pc:picChg>
        <pc:picChg chg="add mod">
          <ac:chgData name="SHADIH HUSSEIN KHALLL QUDAIH" userId="c61c99c5-8879-40d4-ae6d-588650192bed" providerId="ADAL" clId="{56D35C3E-09C0-4B45-B94A-02E3D36E5FF4}" dt="2025-01-14T05:43:01.528" v="185" actId="1076"/>
          <ac:picMkLst>
            <pc:docMk/>
            <pc:sldMk cId="176434405" sldId="11606"/>
            <ac:picMk id="1028" creationId="{F0A32F21-469C-C914-F8F8-3B66197B4187}"/>
          </ac:picMkLst>
        </pc:picChg>
      </pc:sldChg>
      <pc:sldChg chg="addSp delSp modSp mod">
        <pc:chgData name="SHADIH HUSSEIN KHALLL QUDAIH" userId="c61c99c5-8879-40d4-ae6d-588650192bed" providerId="ADAL" clId="{56D35C3E-09C0-4B45-B94A-02E3D36E5FF4}" dt="2025-01-14T05:40:39.186" v="167"/>
        <pc:sldMkLst>
          <pc:docMk/>
          <pc:sldMk cId="1741426724" sldId="11607"/>
        </pc:sldMkLst>
        <pc:spChg chg="mod">
          <ac:chgData name="SHADIH HUSSEIN KHALLL QUDAIH" userId="c61c99c5-8879-40d4-ae6d-588650192bed" providerId="ADAL" clId="{56D35C3E-09C0-4B45-B94A-02E3D36E5FF4}" dt="2025-01-14T05:40:39.186" v="167"/>
          <ac:spMkLst>
            <pc:docMk/>
            <pc:sldMk cId="1741426724" sldId="11607"/>
            <ac:spMk id="4" creationId="{53C8FE43-276B-186C-2E43-3ED557CD5284}"/>
          </ac:spMkLst>
        </pc:spChg>
        <pc:spChg chg="del">
          <ac:chgData name="SHADIH HUSSEIN KHALLL QUDAIH" userId="c61c99c5-8879-40d4-ae6d-588650192bed" providerId="ADAL" clId="{56D35C3E-09C0-4B45-B94A-02E3D36E5FF4}" dt="2025-01-14T05:32:07.006" v="82" actId="478"/>
          <ac:spMkLst>
            <pc:docMk/>
            <pc:sldMk cId="1741426724" sldId="11607"/>
            <ac:spMk id="6" creationId="{60589361-31BB-D5DD-3F60-7D872B7D0D60}"/>
          </ac:spMkLst>
        </pc:spChg>
        <pc:spChg chg="mod">
          <ac:chgData name="SHADIH HUSSEIN KHALLL QUDAIH" userId="c61c99c5-8879-40d4-ae6d-588650192bed" providerId="ADAL" clId="{56D35C3E-09C0-4B45-B94A-02E3D36E5FF4}" dt="2025-01-14T05:31:51.117" v="81" actId="20577"/>
          <ac:spMkLst>
            <pc:docMk/>
            <pc:sldMk cId="1741426724" sldId="11607"/>
            <ac:spMk id="7" creationId="{55B37E17-10C3-CD68-A513-607431A42DBA}"/>
          </ac:spMkLst>
        </pc:spChg>
        <pc:spChg chg="mod">
          <ac:chgData name="SHADIH HUSSEIN KHALLL QUDAIH" userId="c61c99c5-8879-40d4-ae6d-588650192bed" providerId="ADAL" clId="{56D35C3E-09C0-4B45-B94A-02E3D36E5FF4}" dt="2025-01-14T05:29:40.412" v="68" actId="20577"/>
          <ac:spMkLst>
            <pc:docMk/>
            <pc:sldMk cId="1741426724" sldId="11607"/>
            <ac:spMk id="9" creationId="{A2DA63E6-32E1-DBED-7435-C2818B4EEFCB}"/>
          </ac:spMkLst>
        </pc:spChg>
        <pc:graphicFrameChg chg="del mod modGraphic">
          <ac:chgData name="SHADIH HUSSEIN KHALLL QUDAIH" userId="c61c99c5-8879-40d4-ae6d-588650192bed" providerId="ADAL" clId="{56D35C3E-09C0-4B45-B94A-02E3D36E5FF4}" dt="2025-01-14T05:38:15.152" v="141" actId="478"/>
          <ac:graphicFrameMkLst>
            <pc:docMk/>
            <pc:sldMk cId="1741426724" sldId="11607"/>
            <ac:graphicFrameMk id="2" creationId="{ED0DA0F7-4FD7-42BA-AD16-C573BA51A6CC}"/>
          </ac:graphicFrameMkLst>
        </pc:graphicFrameChg>
        <pc:graphicFrameChg chg="add mod">
          <ac:chgData name="SHADIH HUSSEIN KHALLL QUDAIH" userId="c61c99c5-8879-40d4-ae6d-588650192bed" providerId="ADAL" clId="{56D35C3E-09C0-4B45-B94A-02E3D36E5FF4}" dt="2025-01-14T05:38:16.865" v="142"/>
          <ac:graphicFrameMkLst>
            <pc:docMk/>
            <pc:sldMk cId="1741426724" sldId="11607"/>
            <ac:graphicFrameMk id="3" creationId="{EEF70A9D-E6FC-F95F-DA54-44809CE23E80}"/>
          </ac:graphicFrameMkLst>
        </pc:graphicFrameChg>
        <pc:picChg chg="add del mod">
          <ac:chgData name="SHADIH HUSSEIN KHALLL QUDAIH" userId="c61c99c5-8879-40d4-ae6d-588650192bed" providerId="ADAL" clId="{56D35C3E-09C0-4B45-B94A-02E3D36E5FF4}" dt="2025-01-14T05:29:06.889" v="42" actId="478"/>
          <ac:picMkLst>
            <pc:docMk/>
            <pc:sldMk cId="1741426724" sldId="11607"/>
            <ac:picMk id="1026" creationId="{A37DC845-7629-C2C3-4E85-1A9A6D1AC8D2}"/>
          </ac:picMkLst>
        </pc:picChg>
        <pc:picChg chg="add mod">
          <ac:chgData name="SHADIH HUSSEIN KHALLL QUDAIH" userId="c61c99c5-8879-40d4-ae6d-588650192bed" providerId="ADAL" clId="{56D35C3E-09C0-4B45-B94A-02E3D36E5FF4}" dt="2025-01-14T05:29:21.105" v="46" actId="1076"/>
          <ac:picMkLst>
            <pc:docMk/>
            <pc:sldMk cId="1741426724" sldId="11607"/>
            <ac:picMk id="1028" creationId="{4E75DEFB-4DC0-067A-A863-751F40AF3DCD}"/>
          </ac:picMkLst>
        </pc:picChg>
        <pc:picChg chg="add mod">
          <ac:chgData name="SHADIH HUSSEIN KHALLL QUDAIH" userId="c61c99c5-8879-40d4-ae6d-588650192bed" providerId="ADAL" clId="{56D35C3E-09C0-4B45-B94A-02E3D36E5FF4}" dt="2025-01-14T05:31:42.652" v="74" actId="14100"/>
          <ac:picMkLst>
            <pc:docMk/>
            <pc:sldMk cId="1741426724" sldId="11607"/>
            <ac:picMk id="1030" creationId="{FDC929F4-5A5B-8069-E28F-05FBEED94104}"/>
          </ac:picMkLst>
        </pc:picChg>
        <pc:picChg chg="del">
          <ac:chgData name="SHADIH HUSSEIN KHALLL QUDAIH" userId="c61c99c5-8879-40d4-ae6d-588650192bed" providerId="ADAL" clId="{56D35C3E-09C0-4B45-B94A-02E3D36E5FF4}" dt="2025-01-14T05:31:29.444" v="69" actId="478"/>
          <ac:picMkLst>
            <pc:docMk/>
            <pc:sldMk cId="1741426724" sldId="11607"/>
            <ac:picMk id="2050" creationId="{5EA0B4B7-4DDF-E491-6652-0FEF7DC940F9}"/>
          </ac:picMkLst>
        </pc:picChg>
        <pc:picChg chg="del">
          <ac:chgData name="SHADIH HUSSEIN KHALLL QUDAIH" userId="c61c99c5-8879-40d4-ae6d-588650192bed" providerId="ADAL" clId="{56D35C3E-09C0-4B45-B94A-02E3D36E5FF4}" dt="2025-01-14T05:28:44.977" v="39" actId="478"/>
          <ac:picMkLst>
            <pc:docMk/>
            <pc:sldMk cId="1741426724" sldId="11607"/>
            <ac:picMk id="2054" creationId="{53B4EEAF-2CAC-83C7-B3F1-BBD9BA95B97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6D1123-CE00-96D4-A3E6-EA530AE1A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10051D-D604-C013-382F-2A61C7331290}"/>
              </a:ext>
            </a:extLst>
          </p:cNvPr>
          <p:cNvSpPr txBox="1"/>
          <p:nvPr/>
        </p:nvSpPr>
        <p:spPr>
          <a:xfrm>
            <a:off x="-446671" y="1560426"/>
            <a:ext cx="9429572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يحدد الطالب من خلال الصور الارشادات الامن والسلامة في بيئة العمل  </a:t>
            </a:r>
            <a:endParaRPr lang="en-AE" sz="1600" b="1" dirty="0"/>
          </a:p>
        </p:txBody>
      </p:sp>
      <p:sp>
        <p:nvSpPr>
          <p:cNvPr id="17" name="مربع نص 27">
            <a:extLst>
              <a:ext uri="{FF2B5EF4-FFF2-40B4-BE49-F238E27FC236}">
                <a16:creationId xmlns:a16="http://schemas.microsoft.com/office/drawing/2014/main" id="{3A122F0B-9E1B-6E58-5583-70499FDE38FB}"/>
              </a:ext>
            </a:extLst>
          </p:cNvPr>
          <p:cNvSpPr txBox="1"/>
          <p:nvPr/>
        </p:nvSpPr>
        <p:spPr>
          <a:xfrm>
            <a:off x="741980" y="4589689"/>
            <a:ext cx="1464817" cy="1323437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لا يرتدي الملابس الواقية اثناء العمل بالزراعة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8" name="مربع نص 27">
            <a:extLst>
              <a:ext uri="{FF2B5EF4-FFF2-40B4-BE49-F238E27FC236}">
                <a16:creationId xmlns:a16="http://schemas.microsoft.com/office/drawing/2014/main" id="{00422B23-215D-A2A7-64FD-3FBBA7E0D5C5}"/>
              </a:ext>
            </a:extLst>
          </p:cNvPr>
          <p:cNvSpPr txBox="1"/>
          <p:nvPr/>
        </p:nvSpPr>
        <p:spPr>
          <a:xfrm>
            <a:off x="5784813" y="4743576"/>
            <a:ext cx="1464817" cy="1015661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ارتداء الملابس الواقية اثناء العمل بالزراعة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‫الجملة ملابس واقية كيميائية توفر الحماية عند الضرورة - Cooig.com‬‎">
            <a:extLst>
              <a:ext uri="{FF2B5EF4-FFF2-40B4-BE49-F238E27FC236}">
                <a16:creationId xmlns:a16="http://schemas.microsoft.com/office/drawing/2014/main" id="{8D6B8B8B-43CB-72AA-8F5A-DBC6BA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7514" y="3559439"/>
            <a:ext cx="2650773" cy="265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Lebanon | في ظل الأزمة: منظمات دولية توفر الدعم لـ27 ألف مزارع">
            <a:extLst>
              <a:ext uri="{FF2B5EF4-FFF2-40B4-BE49-F238E27FC236}">
                <a16:creationId xmlns:a16="http://schemas.microsoft.com/office/drawing/2014/main" id="{F0A32F21-469C-C914-F8F8-3B66197B4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680" y="3752166"/>
            <a:ext cx="2762250" cy="239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1D14BDE4-D303-ECC2-0F63-314F89F67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204222"/>
              </p:ext>
            </p:extLst>
          </p:nvPr>
        </p:nvGraphicFramePr>
        <p:xfrm>
          <a:off x="244233" y="1004644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r"/>
                      <a:br>
                        <a:rPr lang="ar-AE" sz="1600" dirty="0"/>
                      </a:br>
                      <a:r>
                        <a:rPr lang="ar-AE" sz="1400" b="1" dirty="0"/>
                        <a:t>ينفذ تعليمات وإرشادات الأمن والسلامة في بيئة العمليُظهر معرفة بالمواد والأدوات والأماكن الخطرة في بيئة العمل</a:t>
                      </a:r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en-US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إرشادات الأمن والسلامة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يٌظهر معرفة ومهارة في أساسيات الزراعة والإنتاج الزراعي</a:t>
                      </a:r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61B31CD-A803-32AD-80C8-B49C1F1E9221}"/>
              </a:ext>
            </a:extLst>
          </p:cNvPr>
          <p:cNvSpPr txBox="1"/>
          <p:nvPr/>
        </p:nvSpPr>
        <p:spPr>
          <a:xfrm>
            <a:off x="2663215" y="2725044"/>
            <a:ext cx="7277197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18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8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يميز الطالب من خلال الصور الشخص الملتزم بزي الخاص بمهنة الزراعة والغير ملتزم </a:t>
            </a:r>
            <a:endParaRPr lang="en-AE" sz="1800" b="1" dirty="0"/>
          </a:p>
        </p:txBody>
      </p:sp>
    </p:spTree>
    <p:extLst>
      <p:ext uri="{BB962C8B-B14F-4D97-AF65-F5344CB8AC3E}">
        <p14:creationId xmlns:p14="http://schemas.microsoft.com/office/powerpoint/2010/main" val="17643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9B694-5A46-F716-30B7-6F48FF0BB8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3C8FE43-276B-186C-2E43-3ED557CD5284}"/>
              </a:ext>
            </a:extLst>
          </p:cNvPr>
          <p:cNvSpPr txBox="1"/>
          <p:nvPr/>
        </p:nvSpPr>
        <p:spPr>
          <a:xfrm>
            <a:off x="347472" y="2299052"/>
            <a:ext cx="9429572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يميز الطالب من خلال الصور الارشادات التحذيرية اللأمن والسلامة الخاصة بمهنة الزراعة</a:t>
            </a:r>
            <a:endParaRPr lang="en-AE" sz="1600" b="1" dirty="0"/>
          </a:p>
        </p:txBody>
      </p:sp>
      <p:sp>
        <p:nvSpPr>
          <p:cNvPr id="7" name="مربع نص 27">
            <a:extLst>
              <a:ext uri="{FF2B5EF4-FFF2-40B4-BE49-F238E27FC236}">
                <a16:creationId xmlns:a16="http://schemas.microsoft.com/office/drawing/2014/main" id="{55B37E17-10C3-CD68-A513-607431A42DBA}"/>
              </a:ext>
            </a:extLst>
          </p:cNvPr>
          <p:cNvSpPr txBox="1"/>
          <p:nvPr/>
        </p:nvSpPr>
        <p:spPr>
          <a:xfrm>
            <a:off x="8397333" y="5517949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ممنوع الوقوف  </a:t>
            </a:r>
          </a:p>
        </p:txBody>
      </p:sp>
      <p:sp>
        <p:nvSpPr>
          <p:cNvPr id="9" name="مربع نص 27">
            <a:extLst>
              <a:ext uri="{FF2B5EF4-FFF2-40B4-BE49-F238E27FC236}">
                <a16:creationId xmlns:a16="http://schemas.microsoft.com/office/drawing/2014/main" id="{A2DA63E6-32E1-DBED-7435-C2818B4EEFCB}"/>
              </a:ext>
            </a:extLst>
          </p:cNvPr>
          <p:cNvSpPr txBox="1"/>
          <p:nvPr/>
        </p:nvSpPr>
        <p:spPr>
          <a:xfrm>
            <a:off x="3285298" y="5517949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algn="ctr"/>
            <a:r>
              <a:rPr lang="ar-AE" sz="2000" b="1" dirty="0">
                <a:solidFill>
                  <a:srgbClr val="FF0000"/>
                </a:solidFill>
                <a:latin typeface="ui-sans-serif"/>
              </a:rPr>
              <a:t>عمال تعمل بالمكان </a:t>
            </a:r>
            <a:endParaRPr lang="ar-AE" sz="2000" b="1" i="0" dirty="0">
              <a:solidFill>
                <a:srgbClr val="FF0000"/>
              </a:solidFill>
              <a:effectLst/>
              <a:latin typeface="ui-sans-serif"/>
            </a:endParaRPr>
          </a:p>
        </p:txBody>
      </p:sp>
      <p:pic>
        <p:nvPicPr>
          <p:cNvPr id="1028" name="Picture 4" descr="صور.. تعرف على إشارات المرور التحذيرية على الطرق لمنع الحوادث- انفراد">
            <a:extLst>
              <a:ext uri="{FF2B5EF4-FFF2-40B4-BE49-F238E27FC236}">
                <a16:creationId xmlns:a16="http://schemas.microsoft.com/office/drawing/2014/main" id="{4E75DEFB-4DC0-067A-A863-751F40AF3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599" y="2919907"/>
            <a:ext cx="2571845" cy="2088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لوحات ارشادية بلاستيك - البشيتي الرئيسي">
            <a:extLst>
              <a:ext uri="{FF2B5EF4-FFF2-40B4-BE49-F238E27FC236}">
                <a16:creationId xmlns:a16="http://schemas.microsoft.com/office/drawing/2014/main" id="{FDC929F4-5A5B-8069-E28F-05FBEED94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887" y="2724828"/>
            <a:ext cx="2865947" cy="2658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EEF70A9D-E6FC-F95F-DA54-44809CE23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222458"/>
              </p:ext>
            </p:extLst>
          </p:nvPr>
        </p:nvGraphicFramePr>
        <p:xfrm>
          <a:off x="347472" y="864673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r"/>
                      <a:br>
                        <a:rPr lang="ar-AE" sz="1600" dirty="0"/>
                      </a:br>
                      <a:r>
                        <a:rPr lang="ar-AE" sz="1400" b="1" dirty="0"/>
                        <a:t>ينفذ تعليمات وإرشادات الأمن والسلامة في بيئة العمليُظهر معرفة بالمواد والأدوات والأماكن الخطرة في بيئة العمل</a:t>
                      </a:r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en-US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إرشادات الأمن والسلامة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يٌظهر معرفة ومهارة في أساسيات الزراعة والإنتاج الزراعي</a:t>
                      </a:r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426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B1332B-BEDE-09F2-28A3-41E541D5C8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5649CE-84AE-A2A2-D87E-42E385EFE2C6}"/>
              </a:ext>
            </a:extLst>
          </p:cNvPr>
          <p:cNvSpPr txBox="1"/>
          <p:nvPr/>
        </p:nvSpPr>
        <p:spPr>
          <a:xfrm>
            <a:off x="712620" y="2324236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2000" b="1" i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يميز الطالب من خلال الصور الارشادات التحذيرية اللأمن والسلامة الخاصة بمهنة الزراعة</a:t>
            </a:r>
            <a:endParaRPr lang="en-AE" sz="1600" b="1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D881F1E-4202-E4AC-B5B1-F9784FD4DD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016" y="2970275"/>
            <a:ext cx="2662390" cy="2471880"/>
          </a:xfrm>
          <a:prstGeom prst="rect">
            <a:avLst/>
          </a:prstGeom>
        </p:spPr>
      </p:pic>
      <p:pic>
        <p:nvPicPr>
          <p:cNvPr id="16" name="Picture 15" descr="A black silhouette of a person shouting&#10;&#10;Description automatically generated">
            <a:extLst>
              <a:ext uri="{FF2B5EF4-FFF2-40B4-BE49-F238E27FC236}">
                <a16:creationId xmlns:a16="http://schemas.microsoft.com/office/drawing/2014/main" id="{A5790D4E-A6D3-05EB-4585-5AAB4387A7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435" y="2970275"/>
            <a:ext cx="2900932" cy="2471880"/>
          </a:xfrm>
          <a:prstGeom prst="rect">
            <a:avLst/>
          </a:prstGeom>
        </p:spPr>
      </p:pic>
      <p:sp>
        <p:nvSpPr>
          <p:cNvPr id="17" name="مربع نص 27">
            <a:extLst>
              <a:ext uri="{FF2B5EF4-FFF2-40B4-BE49-F238E27FC236}">
                <a16:creationId xmlns:a16="http://schemas.microsoft.com/office/drawing/2014/main" id="{A681D838-D6F7-D37D-B769-0F66B2B68805}"/>
              </a:ext>
            </a:extLst>
          </p:cNvPr>
          <p:cNvSpPr txBox="1"/>
          <p:nvPr/>
        </p:nvSpPr>
        <p:spPr>
          <a:xfrm>
            <a:off x="3242812" y="5706302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ممنوع لمس الكهرباء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8" name="مربع نص 27">
            <a:extLst>
              <a:ext uri="{FF2B5EF4-FFF2-40B4-BE49-F238E27FC236}">
                <a16:creationId xmlns:a16="http://schemas.microsoft.com/office/drawing/2014/main" id="{404B0C92-7618-8F76-6ECB-5966DFB87B2D}"/>
              </a:ext>
            </a:extLst>
          </p:cNvPr>
          <p:cNvSpPr txBox="1"/>
          <p:nvPr/>
        </p:nvSpPr>
        <p:spPr>
          <a:xfrm>
            <a:off x="8250492" y="5552414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ممنوع ممنوع الصراخ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DD7963A3-2F9B-E467-F7DA-4CEC68ABB1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222458"/>
              </p:ext>
            </p:extLst>
          </p:nvPr>
        </p:nvGraphicFramePr>
        <p:xfrm>
          <a:off x="347472" y="864673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r"/>
                      <a:br>
                        <a:rPr lang="ar-AE" sz="1600" dirty="0"/>
                      </a:br>
                      <a:r>
                        <a:rPr lang="ar-AE" sz="1400" b="1" dirty="0"/>
                        <a:t>ينفذ تعليمات وإرشادات الأمن والسلامة في بيئة العمليُظهر معرفة بالمواد والأدوات والأماكن الخطرة في بيئة العمل</a:t>
                      </a:r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en-US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إرشادات الأمن والسلامة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يٌظهر معرفة ومهارة في أساسيات الزراعة والإنتاج الزراعي</a:t>
                      </a:r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97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C3B25-C88C-5B3E-1830-29842E6A8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B3F5727-59E1-D53B-A030-C4E1A2E9A9F8}"/>
              </a:ext>
            </a:extLst>
          </p:cNvPr>
          <p:cNvSpPr txBox="1"/>
          <p:nvPr/>
        </p:nvSpPr>
        <p:spPr>
          <a:xfrm>
            <a:off x="2812384" y="5665917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الخطر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40617966-D85D-4EFA-2A12-95CC5C7D623F}"/>
              </a:ext>
            </a:extLst>
          </p:cNvPr>
          <p:cNvSpPr txBox="1"/>
          <p:nvPr/>
        </p:nvSpPr>
        <p:spPr>
          <a:xfrm>
            <a:off x="8109779" y="5850376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20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لا تلمس </a:t>
            </a: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‫لا تلمس Png ، المتجهات ، PSD ، قصاصة فنية , تحميل مجاني | Pngtree‬‎">
            <a:extLst>
              <a:ext uri="{FF2B5EF4-FFF2-40B4-BE49-F238E27FC236}">
                <a16:creationId xmlns:a16="http://schemas.microsoft.com/office/drawing/2014/main" id="{AEB0EDC4-DDBF-249A-7D87-C505AA74F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477" y="3112348"/>
            <a:ext cx="2510059" cy="251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0C27BB4-9364-000F-F1B7-AAF32676F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764" y="2928881"/>
            <a:ext cx="2510058" cy="269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4C5ED2D0-3988-CFC6-FE17-0FAFA9992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222458"/>
              </p:ext>
            </p:extLst>
          </p:nvPr>
        </p:nvGraphicFramePr>
        <p:xfrm>
          <a:off x="347472" y="864673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r"/>
                      <a:br>
                        <a:rPr lang="ar-AE" sz="1600" dirty="0"/>
                      </a:br>
                      <a:r>
                        <a:rPr lang="ar-AE" sz="1400" b="1" dirty="0"/>
                        <a:t>ينفذ تعليمات وإرشادات الأمن والسلامة في بيئة العمليُظهر معرفة بالمواد والأدوات والأماكن الخطرة في بيئة العمل</a:t>
                      </a:r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en-US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إرشادات الأمن والسلامة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يٌظهر معرفة ومهارة في أساسيات الزراعة والإنتاج الزراعي</a:t>
                      </a:r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2E1BA0A-DCE6-3057-E708-32E1E62D5A2A}"/>
              </a:ext>
            </a:extLst>
          </p:cNvPr>
          <p:cNvSpPr txBox="1"/>
          <p:nvPr/>
        </p:nvSpPr>
        <p:spPr>
          <a:xfrm>
            <a:off x="3157420" y="2365708"/>
            <a:ext cx="7195947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sz="18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8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يميز الطالب من خلال الصور الارشادات التحذيرية اللأمن والسلامة الخاصة بمهنة الزراعة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18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48D0E5-89E3-8B84-C41E-1B8E46EDB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ربع نص 27">
            <a:extLst>
              <a:ext uri="{FF2B5EF4-FFF2-40B4-BE49-F238E27FC236}">
                <a16:creationId xmlns:a16="http://schemas.microsoft.com/office/drawing/2014/main" id="{9DDADDAD-8979-D74A-4ED4-49F5E809C549}"/>
              </a:ext>
            </a:extLst>
          </p:cNvPr>
          <p:cNvSpPr txBox="1"/>
          <p:nvPr/>
        </p:nvSpPr>
        <p:spPr>
          <a:xfrm>
            <a:off x="8397333" y="5517949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ممنوع الدخول </a:t>
            </a:r>
          </a:p>
        </p:txBody>
      </p:sp>
      <p:sp>
        <p:nvSpPr>
          <p:cNvPr id="9" name="مربع نص 27">
            <a:extLst>
              <a:ext uri="{FF2B5EF4-FFF2-40B4-BE49-F238E27FC236}">
                <a16:creationId xmlns:a16="http://schemas.microsoft.com/office/drawing/2014/main" id="{A06BAE73-3E9E-1D7D-EE75-FA2A06F6DE97}"/>
              </a:ext>
            </a:extLst>
          </p:cNvPr>
          <p:cNvSpPr txBox="1"/>
          <p:nvPr/>
        </p:nvSpPr>
        <p:spPr>
          <a:xfrm>
            <a:off x="3285298" y="5517949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algn="ctr"/>
            <a:r>
              <a:rPr lang="ar-AE" sz="2000" b="1" i="0" dirty="0">
                <a:solidFill>
                  <a:srgbClr val="FF0000"/>
                </a:solidFill>
                <a:effectLst/>
                <a:latin typeface="ui-sans-serif"/>
              </a:rPr>
              <a:t>حظر المشروبات الساخنة</a:t>
            </a:r>
          </a:p>
        </p:txBody>
      </p:sp>
      <p:pic>
        <p:nvPicPr>
          <p:cNvPr id="2050" name="Picture 2" descr="‫ممنوع الدخول Png ، المتجهات ، PSD ، قصاصة فنية , تحميل مجاني | Pngtree‬‎">
            <a:extLst>
              <a:ext uri="{FF2B5EF4-FFF2-40B4-BE49-F238E27FC236}">
                <a16:creationId xmlns:a16="http://schemas.microsoft.com/office/drawing/2014/main" id="{B909A713-8679-E537-EE21-1C5BDC820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228" y="286481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يحظر المشروبات الساخنة وعلامات التحذير لا مشروب, التوضيح, ساخن, التحذير PNG  وملف PSD للتحميل مجانا">
            <a:extLst>
              <a:ext uri="{FF2B5EF4-FFF2-40B4-BE49-F238E27FC236}">
                <a16:creationId xmlns:a16="http://schemas.microsoft.com/office/drawing/2014/main" id="{BE6C5507-2CF4-776C-9EC6-7BFA0FB9F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961" y="2724827"/>
            <a:ext cx="2403775" cy="2544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7BCCFA2C-B92D-4B67-1E5C-B9F19FF58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283833"/>
              </p:ext>
            </p:extLst>
          </p:nvPr>
        </p:nvGraphicFramePr>
        <p:xfrm>
          <a:off x="445008" y="1020945"/>
          <a:ext cx="11301984" cy="12136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r"/>
                      <a:br>
                        <a:rPr lang="ar-AE" sz="1600" dirty="0"/>
                      </a:br>
                      <a:r>
                        <a:rPr lang="ar-AE" sz="1400" b="1" dirty="0"/>
                        <a:t>ينفذ تعليمات وإرشادات الأمن والسلامة في بيئة العمليُظهر معرفة بالمواد والأدوات والأماكن الخطرة في بيئة العمل</a:t>
                      </a:r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يلتزم بالوقت في تنفيذ العمل المطلوب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en-US" sz="1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2: إرشادات الأمن والسلامة</a:t>
                      </a:r>
                    </a:p>
                    <a:p>
                      <a:pPr algn="ctr"/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يٌظهر معرفة ومهارة في أساسيات الزراعة والإنتاج الزراعي</a:t>
                      </a:r>
                      <a:br>
                        <a:rPr lang="ar-AE" dirty="0"/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4F61231-00A3-7A96-2EFF-524EC72C1991}"/>
              </a:ext>
            </a:extLst>
          </p:cNvPr>
          <p:cNvSpPr txBox="1"/>
          <p:nvPr/>
        </p:nvSpPr>
        <p:spPr>
          <a:xfrm>
            <a:off x="2819292" y="2375256"/>
            <a:ext cx="728704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sz="1800" b="1" dirty="0">
                <a:solidFill>
                  <a:srgbClr val="1888CA"/>
                </a:solidFill>
                <a:latin typeface="Roboto" panose="02000000000000000000" pitchFamily="2" charset="0"/>
              </a:rPr>
              <a:t>ان </a:t>
            </a:r>
            <a:r>
              <a:rPr lang="ar-AE" sz="18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يميز الطالب من خلال الصور الارشادات التحذيرية اللأمن والسلامة الخاصة بمهنة الزراعة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8743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338</Words>
  <Application>Microsoft Office PowerPoint</Application>
  <PresentationFormat>Widescreen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Roboto</vt:lpstr>
      <vt:lpstr>Sakkal Majalla</vt:lpstr>
      <vt:lpstr>ui-sans-serif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14</cp:revision>
  <dcterms:created xsi:type="dcterms:W3CDTF">2024-07-11T12:32:29Z</dcterms:created>
  <dcterms:modified xsi:type="dcterms:W3CDTF">2025-01-14T05:44:11Z</dcterms:modified>
</cp:coreProperties>
</file>