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BF1EF-3D17-430C-8EF0-217F68A7FA1D}" v="30" dt="2025-01-13T05:38:52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9A9BF1EF-3D17-430C-8EF0-217F68A7FA1D}"/>
    <pc:docChg chg="undo custSel addSld delSld modSld">
      <pc:chgData name="SHADIH HUSSEIN KHALLL QUDAIH" userId="c61c99c5-8879-40d4-ae6d-588650192bed" providerId="ADAL" clId="{9A9BF1EF-3D17-430C-8EF0-217F68A7FA1D}" dt="2025-01-13T05:38:56.056" v="309" actId="1076"/>
      <pc:docMkLst>
        <pc:docMk/>
      </pc:docMkLst>
      <pc:sldChg chg="addSp delSp modSp mod">
        <pc:chgData name="SHADIH HUSSEIN KHALLL QUDAIH" userId="c61c99c5-8879-40d4-ae6d-588650192bed" providerId="ADAL" clId="{9A9BF1EF-3D17-430C-8EF0-217F68A7FA1D}" dt="2025-01-13T05:38:56.056" v="309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9A9BF1EF-3D17-430C-8EF0-217F68A7FA1D}" dt="2025-01-13T04:43:43.751" v="67" actId="14100"/>
          <ac:spMkLst>
            <pc:docMk/>
            <pc:sldMk cId="4256669252" sldId="11602"/>
            <ac:spMk id="4" creationId="{C7C8D4AD-F167-015F-40DF-7DA523349B04}"/>
          </ac:spMkLst>
        </pc:spChg>
        <pc:spChg chg="del mod">
          <ac:chgData name="SHADIH HUSSEIN KHALLL QUDAIH" userId="c61c99c5-8879-40d4-ae6d-588650192bed" providerId="ADAL" clId="{9A9BF1EF-3D17-430C-8EF0-217F68A7FA1D}" dt="2025-01-13T04:40:45.718" v="14" actId="478"/>
          <ac:spMkLst>
            <pc:docMk/>
            <pc:sldMk cId="4256669252" sldId="11602"/>
            <ac:spMk id="6" creationId="{EB116933-638C-6E04-AC26-DD2642475E9B}"/>
          </ac:spMkLst>
        </pc:spChg>
        <pc:spChg chg="mod">
          <ac:chgData name="SHADIH HUSSEIN KHALLL QUDAIH" userId="c61c99c5-8879-40d4-ae6d-588650192bed" providerId="ADAL" clId="{9A9BF1EF-3D17-430C-8EF0-217F68A7FA1D}" dt="2025-01-13T05:38:56.056" v="309" actId="1076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9A9BF1EF-3D17-430C-8EF0-217F68A7FA1D}" dt="2025-01-13T04:51:35.741" v="114" actId="20577"/>
          <ac:spMkLst>
            <pc:docMk/>
            <pc:sldMk cId="4256669252" sldId="11602"/>
            <ac:spMk id="11" creationId="{129F7D0B-4350-A39B-B146-C17E1F8E211B}"/>
          </ac:spMkLst>
        </pc:spChg>
        <pc:graphicFrameChg chg="mod modGraphic">
          <ac:chgData name="SHADIH HUSSEIN KHALLL QUDAIH" userId="c61c99c5-8879-40d4-ae6d-588650192bed" providerId="ADAL" clId="{9A9BF1EF-3D17-430C-8EF0-217F68A7FA1D}" dt="2025-01-13T04:46:37.580" v="85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5:38:42.906" v="307" actId="14100"/>
          <ac:picMkLst>
            <pc:docMk/>
            <pc:sldMk cId="4256669252" sldId="11602"/>
            <ac:picMk id="3" creationId="{7F3354DE-AF6A-482A-D03D-DD82A93CC90F}"/>
          </ac:picMkLst>
        </pc:picChg>
        <pc:picChg chg="del">
          <ac:chgData name="SHADIH HUSSEIN KHALLL QUDAIH" userId="c61c99c5-8879-40d4-ae6d-588650192bed" providerId="ADAL" clId="{9A9BF1EF-3D17-430C-8EF0-217F68A7FA1D}" dt="2025-01-13T04:43:47.270" v="68" actId="478"/>
          <ac:picMkLst>
            <pc:docMk/>
            <pc:sldMk cId="4256669252" sldId="11602"/>
            <ac:picMk id="5" creationId="{D92627C2-04C3-23E6-0157-825CE6DDC5B1}"/>
          </ac:picMkLst>
        </pc:picChg>
        <pc:picChg chg="del">
          <ac:chgData name="SHADIH HUSSEIN KHALLL QUDAIH" userId="c61c99c5-8879-40d4-ae6d-588650192bed" providerId="ADAL" clId="{9A9BF1EF-3D17-430C-8EF0-217F68A7FA1D}" dt="2025-01-13T04:43:48.334" v="69" actId="478"/>
          <ac:picMkLst>
            <pc:docMk/>
            <pc:sldMk cId="4256669252" sldId="11602"/>
            <ac:picMk id="7" creationId="{F36538A0-A53F-EDDC-FD4C-A07A3C7D8662}"/>
          </ac:picMkLst>
        </pc:picChg>
        <pc:picChg chg="add mod">
          <ac:chgData name="SHADIH HUSSEIN KHALLL QUDAIH" userId="c61c99c5-8879-40d4-ae6d-588650192bed" providerId="ADAL" clId="{9A9BF1EF-3D17-430C-8EF0-217F68A7FA1D}" dt="2025-01-13T05:38:52.432" v="308" actId="14100"/>
          <ac:picMkLst>
            <pc:docMk/>
            <pc:sldMk cId="4256669252" sldId="11602"/>
            <ac:picMk id="1026" creationId="{C6A40EDC-DC25-54D8-EBD7-0301B685F4E4}"/>
          </ac:picMkLst>
        </pc:picChg>
        <pc:picChg chg="add del mod">
          <ac:chgData name="SHADIH HUSSEIN KHALLL QUDAIH" userId="c61c99c5-8879-40d4-ae6d-588650192bed" providerId="ADAL" clId="{9A9BF1EF-3D17-430C-8EF0-217F68A7FA1D}" dt="2025-01-13T05:38:29.215" v="302" actId="478"/>
          <ac:picMkLst>
            <pc:docMk/>
            <pc:sldMk cId="4256669252" sldId="11602"/>
            <ac:picMk id="1028" creationId="{C5C8A957-1FF0-96FE-67DA-9E41D6265763}"/>
          </ac:picMkLst>
        </pc:picChg>
      </pc:sldChg>
      <pc:sldChg chg="addSp delSp modSp mod">
        <pc:chgData name="SHADIH HUSSEIN KHALLL QUDAIH" userId="c61c99c5-8879-40d4-ae6d-588650192bed" providerId="ADAL" clId="{9A9BF1EF-3D17-430C-8EF0-217F68A7FA1D}" dt="2025-01-13T04:58:04.344" v="286" actId="1076"/>
        <pc:sldMkLst>
          <pc:docMk/>
          <pc:sldMk cId="23923254" sldId="11603"/>
        </pc:sldMkLst>
        <pc:spChg chg="mod">
          <ac:chgData name="SHADIH HUSSEIN KHALLL QUDAIH" userId="c61c99c5-8879-40d4-ae6d-588650192bed" providerId="ADAL" clId="{9A9BF1EF-3D17-430C-8EF0-217F68A7FA1D}" dt="2025-01-13T04:52:27.946" v="125" actId="20577"/>
          <ac:spMkLst>
            <pc:docMk/>
            <pc:sldMk cId="23923254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9A9BF1EF-3D17-430C-8EF0-217F68A7FA1D}" dt="2025-01-13T04:53:05.772" v="183" actId="20577"/>
          <ac:spMkLst>
            <pc:docMk/>
            <pc:sldMk cId="23923254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9A9BF1EF-3D17-430C-8EF0-217F68A7FA1D}" dt="2025-01-13T04:53:28.957" v="206" actId="20577"/>
          <ac:spMkLst>
            <pc:docMk/>
            <pc:sldMk cId="23923254" sldId="11603"/>
            <ac:spMk id="11" creationId="{E4D6A811-56C5-200D-86CA-C92F2BC02A80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6:53.003" v="89" actId="20577"/>
          <ac:graphicFrameMkLst>
            <pc:docMk/>
            <pc:sldMk cId="23923254" sldId="11603"/>
            <ac:graphicFrameMk id="2" creationId="{0829709D-A153-FE52-F5D6-8C43E6FB4968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4:56:55.670" v="281" actId="1076"/>
          <ac:picMkLst>
            <pc:docMk/>
            <pc:sldMk cId="23923254" sldId="11603"/>
            <ac:picMk id="2050" creationId="{33D2D6EA-8308-AFEF-DC58-C36DC8FFEC6C}"/>
          </ac:picMkLst>
        </pc:picChg>
        <pc:picChg chg="add del mod">
          <ac:chgData name="SHADIH HUSSEIN KHALLL QUDAIH" userId="c61c99c5-8879-40d4-ae6d-588650192bed" providerId="ADAL" clId="{9A9BF1EF-3D17-430C-8EF0-217F68A7FA1D}" dt="2025-01-13T04:57:44.504" v="284" actId="478"/>
          <ac:picMkLst>
            <pc:docMk/>
            <pc:sldMk cId="23923254" sldId="11603"/>
            <ac:picMk id="2052" creationId="{91D29A16-98FD-AA24-E422-9AF5EB3ED2E5}"/>
          </ac:picMkLst>
        </pc:picChg>
        <pc:picChg chg="add mod">
          <ac:chgData name="SHADIH HUSSEIN KHALLL QUDAIH" userId="c61c99c5-8879-40d4-ae6d-588650192bed" providerId="ADAL" clId="{9A9BF1EF-3D17-430C-8EF0-217F68A7FA1D}" dt="2025-01-13T04:58:04.344" v="286" actId="1076"/>
          <ac:picMkLst>
            <pc:docMk/>
            <pc:sldMk cId="23923254" sldId="11603"/>
            <ac:picMk id="2054" creationId="{C02AB7F5-03E2-9E17-4DB3-E0CFB565A588}"/>
          </ac:picMkLst>
        </pc:picChg>
      </pc:sldChg>
      <pc:sldChg chg="add del">
        <pc:chgData name="SHADIH HUSSEIN KHALLL QUDAIH" userId="c61c99c5-8879-40d4-ae6d-588650192bed" providerId="ADAL" clId="{9A9BF1EF-3D17-430C-8EF0-217F68A7FA1D}" dt="2025-01-13T04:45:57.773" v="78" actId="47"/>
        <pc:sldMkLst>
          <pc:docMk/>
          <pc:sldMk cId="3138184422" sldId="11603"/>
        </pc:sldMkLst>
      </pc:sldChg>
      <pc:sldChg chg="add del">
        <pc:chgData name="SHADIH HUSSEIN KHALLL QUDAIH" userId="c61c99c5-8879-40d4-ae6d-588650192bed" providerId="ADAL" clId="{9A9BF1EF-3D17-430C-8EF0-217F68A7FA1D}" dt="2025-01-13T04:45:58.662" v="79" actId="47"/>
        <pc:sldMkLst>
          <pc:docMk/>
          <pc:sldMk cId="2904487434" sldId="11604"/>
        </pc:sldMkLst>
      </pc:sldChg>
      <pc:sldChg chg="addSp delSp modSp mod">
        <pc:chgData name="SHADIH HUSSEIN KHALLL QUDAIH" userId="c61c99c5-8879-40d4-ae6d-588650192bed" providerId="ADAL" clId="{9A9BF1EF-3D17-430C-8EF0-217F68A7FA1D}" dt="2025-01-13T05:01:49.797" v="300" actId="1076"/>
        <pc:sldMkLst>
          <pc:docMk/>
          <pc:sldMk cId="4005801535" sldId="11604"/>
        </pc:sldMkLst>
        <pc:spChg chg="add del mod">
          <ac:chgData name="SHADIH HUSSEIN KHALLL QUDAIH" userId="c61c99c5-8879-40d4-ae6d-588650192bed" providerId="ADAL" clId="{9A9BF1EF-3D17-430C-8EF0-217F68A7FA1D}" dt="2025-01-13T05:00:45.131" v="289" actId="478"/>
          <ac:spMkLst>
            <pc:docMk/>
            <pc:sldMk cId="4005801535" sldId="11604"/>
            <ac:spMk id="3" creationId="{4D8ACC06-49BD-9660-39E1-D68C4801AAFA}"/>
          </ac:spMkLst>
        </pc:spChg>
        <pc:spChg chg="mod">
          <ac:chgData name="SHADIH HUSSEIN KHALLL QUDAIH" userId="c61c99c5-8879-40d4-ae6d-588650192bed" providerId="ADAL" clId="{9A9BF1EF-3D17-430C-8EF0-217F68A7FA1D}" dt="2025-01-13T04:54:46.978" v="254" actId="20577"/>
          <ac:spMkLst>
            <pc:docMk/>
            <pc:sldMk cId="4005801535" sldId="11604"/>
            <ac:spMk id="4" creationId="{3DB1AE54-7989-488C-7374-1B312997B0BB}"/>
          </ac:spMkLst>
        </pc:spChg>
        <pc:spChg chg="add mod">
          <ac:chgData name="SHADIH HUSSEIN KHALLL QUDAIH" userId="c61c99c5-8879-40d4-ae6d-588650192bed" providerId="ADAL" clId="{9A9BF1EF-3D17-430C-8EF0-217F68A7FA1D}" dt="2025-01-13T05:01:04.236" v="291" actId="14100"/>
          <ac:spMkLst>
            <pc:docMk/>
            <pc:sldMk cId="4005801535" sldId="11604"/>
            <ac:spMk id="5" creationId="{A6871BE6-7BD2-61D0-D5A9-AA62E479D46A}"/>
          </ac:spMkLst>
        </pc:spChg>
        <pc:spChg chg="mod">
          <ac:chgData name="SHADIH HUSSEIN KHALLL QUDAIH" userId="c61c99c5-8879-40d4-ae6d-588650192bed" providerId="ADAL" clId="{9A9BF1EF-3D17-430C-8EF0-217F68A7FA1D}" dt="2025-01-13T04:55:08.068" v="267" actId="20577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9A9BF1EF-3D17-430C-8EF0-217F68A7FA1D}" dt="2025-01-13T04:55:17.100" v="278" actId="20577"/>
          <ac:spMkLst>
            <pc:docMk/>
            <pc:sldMk cId="4005801535" sldId="11604"/>
            <ac:spMk id="11" creationId="{A42CC555-F707-207D-D2FC-886E741F9C18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7:07.460" v="93" actId="20577"/>
          <ac:graphicFrameMkLst>
            <pc:docMk/>
            <pc:sldMk cId="4005801535" sldId="11604"/>
            <ac:graphicFrameMk id="2" creationId="{B2B94C4D-47E4-C905-E5B8-2607E2A1DAAA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5:01:20.195" v="298" actId="14100"/>
          <ac:picMkLst>
            <pc:docMk/>
            <pc:sldMk cId="4005801535" sldId="11604"/>
            <ac:picMk id="6" creationId="{47525EE4-5CBC-33CE-E440-CD73C8642996}"/>
          </ac:picMkLst>
        </pc:picChg>
        <pc:picChg chg="add mod">
          <ac:chgData name="SHADIH HUSSEIN KHALLL QUDAIH" userId="c61c99c5-8879-40d4-ae6d-588650192bed" providerId="ADAL" clId="{9A9BF1EF-3D17-430C-8EF0-217F68A7FA1D}" dt="2025-01-13T05:01:49.797" v="300" actId="1076"/>
          <ac:picMkLst>
            <pc:docMk/>
            <pc:sldMk cId="4005801535" sldId="11604"/>
            <ac:picMk id="7" creationId="{00386BE8-A710-6497-0D23-8644308F4F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46081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059501" y="5665088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 بزي الزراعي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الزراعي    </a:t>
            </a:r>
          </a:p>
        </p:txBody>
      </p:sp>
      <p:pic>
        <p:nvPicPr>
          <p:cNvPr id="1026" name="Picture 2" descr="لبس مزارع ….السعر….. 10KD🇰🇼 ‏‎ملابس تنكرية للاطفال مقاسات من عمر 3-13  التوصيل لجميع مناطق الكويت ‏‎للتواصل و الاستفسار واتساب 97205029  ‏‎#ملابس_تنكرية#العاب_اطفال#العاب#اطفال#الكويت#هلوين#ازياء#حضانه#شخصيات_كرتونيه#ملابس_تنكرية_للاطفال#حولي#السالمية  ...">
            <a:extLst>
              <a:ext uri="{FF2B5EF4-FFF2-40B4-BE49-F238E27FC236}">
                <a16:creationId xmlns:a16="http://schemas.microsoft.com/office/drawing/2014/main" id="{C6A40EDC-DC25-54D8-EBD7-0301B685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3" y="3019059"/>
            <a:ext cx="284121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354DE-AF6A-482A-D03D-DD82A93C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15" y="3019059"/>
            <a:ext cx="3238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829709D-A153-FE52-F5D6-8C43E6FB4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53033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بالقفاز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518084" y="5740901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شخص ملتزم بلبس قفاز الزراعي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بلبس  قفاز الزراعي </a:t>
            </a:r>
          </a:p>
        </p:txBody>
      </p:sp>
      <p:pic>
        <p:nvPicPr>
          <p:cNvPr id="2050" name="Picture 2" descr="قفازات زراعية فاخرة">
            <a:extLst>
              <a:ext uri="{FF2B5EF4-FFF2-40B4-BE49-F238E27FC236}">
                <a16:creationId xmlns:a16="http://schemas.microsoft.com/office/drawing/2014/main" id="{33D2D6EA-8308-AFEF-DC58-C36DC8FF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50" y="3107213"/>
            <a:ext cx="2403987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موضوع عن زراعة الأشجار - موضوع">
            <a:extLst>
              <a:ext uri="{FF2B5EF4-FFF2-40B4-BE49-F238E27FC236}">
                <a16:creationId xmlns:a16="http://schemas.microsoft.com/office/drawing/2014/main" id="{C02AB7F5-03E2-9E17-4DB3-E0CFB565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40" y="3471496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2B94C4D-47E4-C905-E5B8-2607E2A1D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10613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 يميز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الصورر الأدوات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7518084" y="574090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ساخنة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694898" y="551120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حادة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25EE4-5CBC-33CE-E440-CD73C864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97647"/>
            <a:ext cx="2866103" cy="2165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86BE8-A710-6497-0D23-8644308F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82" y="29081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171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2025-01-13T05:39:00Z</dcterms:modified>
</cp:coreProperties>
</file>