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2" r:id="rId2"/>
    <p:sldId id="11605" r:id="rId3"/>
    <p:sldId id="11606" r:id="rId4"/>
    <p:sldId id="11607" r:id="rId5"/>
    <p:sldId id="1160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0F825A8-4961-410B-8F22-3942E01A4BB0}">
          <p14:sldIdLst>
            <p14:sldId id="11602"/>
            <p14:sldId id="11605"/>
            <p14:sldId id="11606"/>
            <p14:sldId id="11607"/>
          </p14:sldIdLst>
        </p14:section>
        <p14:section name="Summary Section" id="{22A9C369-BF5C-4594-9F3B-0B24E4C7D56D}">
          <p14:sldIdLst/>
        </p14:section>
        <p14:section name="Section 1" id="{9C964884-C59C-4356-9FFF-F6B4A440EA8D}">
          <p14:sldIdLst>
            <p14:sldId id="1160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A245EB-66DC-4865-9CD8-CB06003C2B89}" v="44" dt="2025-01-14T04:59:46.5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39A245EB-66DC-4865-9CD8-CB06003C2B89}"/>
    <pc:docChg chg="custSel addSld delSld modSld addSection modSection">
      <pc:chgData name="SHADIH HUSSEIN KHALLL QUDAIH" userId="c61c99c5-8879-40d4-ae6d-588650192bed" providerId="ADAL" clId="{39A245EB-66DC-4865-9CD8-CB06003C2B89}" dt="2025-01-14T09:37:05.666" v="391" actId="478"/>
      <pc:docMkLst>
        <pc:docMk/>
      </pc:docMkLst>
      <pc:sldChg chg="addSp delSp modSp mod">
        <pc:chgData name="SHADIH HUSSEIN KHALLL QUDAIH" userId="c61c99c5-8879-40d4-ae6d-588650192bed" providerId="ADAL" clId="{39A245EB-66DC-4865-9CD8-CB06003C2B89}" dt="2025-01-14T04:47:45.618" v="363" actId="478"/>
        <pc:sldMkLst>
          <pc:docMk/>
          <pc:sldMk cId="4256669252" sldId="11602"/>
        </pc:sldMkLst>
        <pc:spChg chg="mod">
          <ac:chgData name="SHADIH HUSSEIN KHALLL QUDAIH" userId="c61c99c5-8879-40d4-ae6d-588650192bed" providerId="ADAL" clId="{39A245EB-66DC-4865-9CD8-CB06003C2B89}" dt="2025-01-14T03:23:00.204" v="196" actId="20577"/>
          <ac:spMkLst>
            <pc:docMk/>
            <pc:sldMk cId="4256669252" sldId="11602"/>
            <ac:spMk id="4" creationId="{C7C8D4AD-F167-015F-40DF-7DA523349B04}"/>
          </ac:spMkLst>
        </pc:spChg>
        <pc:spChg chg="del mod">
          <ac:chgData name="SHADIH HUSSEIN KHALLL QUDAIH" userId="c61c99c5-8879-40d4-ae6d-588650192bed" providerId="ADAL" clId="{39A245EB-66DC-4865-9CD8-CB06003C2B89}" dt="2025-01-14T04:47:45.618" v="363" actId="478"/>
          <ac:spMkLst>
            <pc:docMk/>
            <pc:sldMk cId="4256669252" sldId="11602"/>
            <ac:spMk id="6" creationId="{EB116933-638C-6E04-AC26-DD2642475E9B}"/>
          </ac:spMkLst>
        </pc:spChg>
        <pc:spChg chg="mod">
          <ac:chgData name="SHADIH HUSSEIN KHALLL QUDAIH" userId="c61c99c5-8879-40d4-ae6d-588650192bed" providerId="ADAL" clId="{39A245EB-66DC-4865-9CD8-CB06003C2B89}" dt="2025-01-14T03:08:53.432" v="183" actId="20577"/>
          <ac:spMkLst>
            <pc:docMk/>
            <pc:sldMk cId="4256669252" sldId="11602"/>
            <ac:spMk id="10" creationId="{A962AC56-F43D-C364-8EAC-8AAC2D5EF7CF}"/>
          </ac:spMkLst>
        </pc:spChg>
        <pc:spChg chg="mod">
          <ac:chgData name="SHADIH HUSSEIN KHALLL QUDAIH" userId="c61c99c5-8879-40d4-ae6d-588650192bed" providerId="ADAL" clId="{39A245EB-66DC-4865-9CD8-CB06003C2B89}" dt="2025-01-14T02:58:52.446" v="62" actId="20577"/>
          <ac:spMkLst>
            <pc:docMk/>
            <pc:sldMk cId="4256669252" sldId="11602"/>
            <ac:spMk id="11" creationId="{129F7D0B-4350-A39B-B146-C17E1F8E211B}"/>
          </ac:spMkLst>
        </pc:spChg>
        <pc:spChg chg="add mod">
          <ac:chgData name="SHADIH HUSSEIN KHALLL QUDAIH" userId="c61c99c5-8879-40d4-ae6d-588650192bed" providerId="ADAL" clId="{39A245EB-66DC-4865-9CD8-CB06003C2B89}" dt="2025-01-14T02:59:00.551" v="67" actId="20577"/>
          <ac:spMkLst>
            <pc:docMk/>
            <pc:sldMk cId="4256669252" sldId="11602"/>
            <ac:spMk id="12" creationId="{13B65B03-12A1-8608-1904-37B9DC0AC7C2}"/>
          </ac:spMkLst>
        </pc:spChg>
        <pc:graphicFrameChg chg="mod modGraphic">
          <ac:chgData name="SHADIH HUSSEIN KHALLL QUDAIH" userId="c61c99c5-8879-40d4-ae6d-588650192bed" providerId="ADAL" clId="{39A245EB-66DC-4865-9CD8-CB06003C2B89}" dt="2025-01-14T02:52:27.552" v="39" actId="113"/>
          <ac:graphicFrameMkLst>
            <pc:docMk/>
            <pc:sldMk cId="4256669252" sldId="11602"/>
            <ac:graphicFrameMk id="2" creationId="{27B2574E-3984-E221-B9D8-CAAD082488CC}"/>
          </ac:graphicFrameMkLst>
        </pc:graphicFrameChg>
        <pc:picChg chg="add mod">
          <ac:chgData name="SHADIH HUSSEIN KHALLL QUDAIH" userId="c61c99c5-8879-40d4-ae6d-588650192bed" providerId="ADAL" clId="{39A245EB-66DC-4865-9CD8-CB06003C2B89}" dt="2025-01-14T02:58:00.398" v="49" actId="1076"/>
          <ac:picMkLst>
            <pc:docMk/>
            <pc:sldMk cId="4256669252" sldId="11602"/>
            <ac:picMk id="3" creationId="{523FF0D7-C379-BFB3-E735-D07D7CB71107}"/>
          </ac:picMkLst>
        </pc:picChg>
        <pc:picChg chg="del">
          <ac:chgData name="SHADIH HUSSEIN KHALLL QUDAIH" userId="c61c99c5-8879-40d4-ae6d-588650192bed" providerId="ADAL" clId="{39A245EB-66DC-4865-9CD8-CB06003C2B89}" dt="2025-01-14T02:49:10.532" v="2" actId="478"/>
          <ac:picMkLst>
            <pc:docMk/>
            <pc:sldMk cId="4256669252" sldId="11602"/>
            <ac:picMk id="5" creationId="{D92627C2-04C3-23E6-0157-825CE6DDC5B1}"/>
          </ac:picMkLst>
        </pc:picChg>
        <pc:picChg chg="del">
          <ac:chgData name="SHADIH HUSSEIN KHALLL QUDAIH" userId="c61c99c5-8879-40d4-ae6d-588650192bed" providerId="ADAL" clId="{39A245EB-66DC-4865-9CD8-CB06003C2B89}" dt="2025-01-14T02:49:09.772" v="1" actId="478"/>
          <ac:picMkLst>
            <pc:docMk/>
            <pc:sldMk cId="4256669252" sldId="11602"/>
            <ac:picMk id="7" creationId="{F36538A0-A53F-EDDC-FD4C-A07A3C7D8662}"/>
          </ac:picMkLst>
        </pc:picChg>
        <pc:picChg chg="add mod">
          <ac:chgData name="SHADIH HUSSEIN KHALLL QUDAIH" userId="c61c99c5-8879-40d4-ae6d-588650192bed" providerId="ADAL" clId="{39A245EB-66DC-4865-9CD8-CB06003C2B89}" dt="2025-01-14T02:56:56.543" v="43" actId="1076"/>
          <ac:picMkLst>
            <pc:docMk/>
            <pc:sldMk cId="4256669252" sldId="11602"/>
            <ac:picMk id="8" creationId="{5E99AEB0-799F-2C36-8E75-46CD0BF7A6C0}"/>
          </ac:picMkLst>
        </pc:picChg>
        <pc:picChg chg="add mod">
          <ac:chgData name="SHADIH HUSSEIN KHALLL QUDAIH" userId="c61c99c5-8879-40d4-ae6d-588650192bed" providerId="ADAL" clId="{39A245EB-66DC-4865-9CD8-CB06003C2B89}" dt="2025-01-14T02:57:58.743" v="48" actId="1076"/>
          <ac:picMkLst>
            <pc:docMk/>
            <pc:sldMk cId="4256669252" sldId="11602"/>
            <ac:picMk id="9" creationId="{DD273578-36B8-E046-0D44-D168666B8D8F}"/>
          </ac:picMkLst>
        </pc:picChg>
      </pc:sldChg>
      <pc:sldChg chg="del">
        <pc:chgData name="SHADIH HUSSEIN KHALLL QUDAIH" userId="c61c99c5-8879-40d4-ae6d-588650192bed" providerId="ADAL" clId="{39A245EB-66DC-4865-9CD8-CB06003C2B89}" dt="2025-01-14T03:08:57.187" v="184" actId="47"/>
        <pc:sldMkLst>
          <pc:docMk/>
          <pc:sldMk cId="3138184422" sldId="11603"/>
        </pc:sldMkLst>
      </pc:sldChg>
      <pc:sldChg chg="del">
        <pc:chgData name="SHADIH HUSSEIN KHALLL QUDAIH" userId="c61c99c5-8879-40d4-ae6d-588650192bed" providerId="ADAL" clId="{39A245EB-66DC-4865-9CD8-CB06003C2B89}" dt="2025-01-14T03:08:58.356" v="185" actId="47"/>
        <pc:sldMkLst>
          <pc:docMk/>
          <pc:sldMk cId="2904487434" sldId="11604"/>
        </pc:sldMkLst>
      </pc:sldChg>
      <pc:sldChg chg="addSp delSp modSp mod">
        <pc:chgData name="SHADIH HUSSEIN KHALLL QUDAIH" userId="c61c99c5-8879-40d4-ae6d-588650192bed" providerId="ADAL" clId="{39A245EB-66DC-4865-9CD8-CB06003C2B89}" dt="2025-01-14T04:47:49.714" v="364" actId="478"/>
        <pc:sldMkLst>
          <pc:docMk/>
          <pc:sldMk cId="1374555270" sldId="11605"/>
        </pc:sldMkLst>
        <pc:spChg chg="mod">
          <ac:chgData name="SHADIH HUSSEIN KHALLL QUDAIH" userId="c61c99c5-8879-40d4-ae6d-588650192bed" providerId="ADAL" clId="{39A245EB-66DC-4865-9CD8-CB06003C2B89}" dt="2025-01-14T03:05:55.200" v="160" actId="20577"/>
          <ac:spMkLst>
            <pc:docMk/>
            <pc:sldMk cId="1374555270" sldId="11605"/>
            <ac:spMk id="4" creationId="{EEF3CF91-8AF8-9B56-D954-8BEE533F3FE6}"/>
          </ac:spMkLst>
        </pc:spChg>
        <pc:spChg chg="del">
          <ac:chgData name="SHADIH HUSSEIN KHALLL QUDAIH" userId="c61c99c5-8879-40d4-ae6d-588650192bed" providerId="ADAL" clId="{39A245EB-66DC-4865-9CD8-CB06003C2B89}" dt="2025-01-14T04:47:49.714" v="364" actId="478"/>
          <ac:spMkLst>
            <pc:docMk/>
            <pc:sldMk cId="1374555270" sldId="11605"/>
            <ac:spMk id="6" creationId="{E6F23390-835E-5EA5-B926-CF1CF605C6D6}"/>
          </ac:spMkLst>
        </pc:spChg>
        <pc:spChg chg="mod">
          <ac:chgData name="SHADIH HUSSEIN KHALLL QUDAIH" userId="c61c99c5-8879-40d4-ae6d-588650192bed" providerId="ADAL" clId="{39A245EB-66DC-4865-9CD8-CB06003C2B89}" dt="2025-01-14T03:04:33.426" v="147" actId="20577"/>
          <ac:spMkLst>
            <pc:docMk/>
            <pc:sldMk cId="1374555270" sldId="11605"/>
            <ac:spMk id="10" creationId="{0399DD77-5218-31DD-DAAB-C65A30C6A6DD}"/>
          </ac:spMkLst>
        </pc:spChg>
        <pc:spChg chg="mod">
          <ac:chgData name="SHADIH HUSSEIN KHALLL QUDAIH" userId="c61c99c5-8879-40d4-ae6d-588650192bed" providerId="ADAL" clId="{39A245EB-66DC-4865-9CD8-CB06003C2B89}" dt="2025-01-14T03:08:42.200" v="177" actId="20577"/>
          <ac:spMkLst>
            <pc:docMk/>
            <pc:sldMk cId="1374555270" sldId="11605"/>
            <ac:spMk id="11" creationId="{97B1A0B0-02FF-F24A-D44D-712F44C8ABB1}"/>
          </ac:spMkLst>
        </pc:spChg>
        <pc:spChg chg="mod">
          <ac:chgData name="SHADIH HUSSEIN KHALLL QUDAIH" userId="c61c99c5-8879-40d4-ae6d-588650192bed" providerId="ADAL" clId="{39A245EB-66DC-4865-9CD8-CB06003C2B89}" dt="2025-01-14T03:05:42.231" v="155" actId="20577"/>
          <ac:spMkLst>
            <pc:docMk/>
            <pc:sldMk cId="1374555270" sldId="11605"/>
            <ac:spMk id="12" creationId="{5195CC96-3F3A-EA5C-9A6D-092C14E90CF2}"/>
          </ac:spMkLst>
        </pc:spChg>
        <pc:picChg chg="del">
          <ac:chgData name="SHADIH HUSSEIN KHALLL QUDAIH" userId="c61c99c5-8879-40d4-ae6d-588650192bed" providerId="ADAL" clId="{39A245EB-66DC-4865-9CD8-CB06003C2B89}" dt="2025-01-14T03:01:40.279" v="134" actId="478"/>
          <ac:picMkLst>
            <pc:docMk/>
            <pc:sldMk cId="1374555270" sldId="11605"/>
            <ac:picMk id="3" creationId="{A316FDDA-CA22-9696-AD9A-C3578634EE67}"/>
          </ac:picMkLst>
        </pc:picChg>
        <pc:picChg chg="del">
          <ac:chgData name="SHADIH HUSSEIN KHALLL QUDAIH" userId="c61c99c5-8879-40d4-ae6d-588650192bed" providerId="ADAL" clId="{39A245EB-66DC-4865-9CD8-CB06003C2B89}" dt="2025-01-14T03:01:38.455" v="132" actId="478"/>
          <ac:picMkLst>
            <pc:docMk/>
            <pc:sldMk cId="1374555270" sldId="11605"/>
            <ac:picMk id="8" creationId="{F41153B9-CCB6-FA26-57C8-55C90C15686D}"/>
          </ac:picMkLst>
        </pc:picChg>
        <pc:picChg chg="del">
          <ac:chgData name="SHADIH HUSSEIN KHALLL QUDAIH" userId="c61c99c5-8879-40d4-ae6d-588650192bed" providerId="ADAL" clId="{39A245EB-66DC-4865-9CD8-CB06003C2B89}" dt="2025-01-14T03:01:39.407" v="133" actId="478"/>
          <ac:picMkLst>
            <pc:docMk/>
            <pc:sldMk cId="1374555270" sldId="11605"/>
            <ac:picMk id="9" creationId="{A399D3FC-6C59-E3C5-5487-56842FC5D8A8}"/>
          </ac:picMkLst>
        </pc:picChg>
        <pc:picChg chg="add mod">
          <ac:chgData name="SHADIH HUSSEIN KHALLL QUDAIH" userId="c61c99c5-8879-40d4-ae6d-588650192bed" providerId="ADAL" clId="{39A245EB-66DC-4865-9CD8-CB06003C2B89}" dt="2025-01-14T03:04:23.406" v="137" actId="1076"/>
          <ac:picMkLst>
            <pc:docMk/>
            <pc:sldMk cId="1374555270" sldId="11605"/>
            <ac:picMk id="1026" creationId="{545788DC-9063-7D49-76D7-E6EA7797D33C}"/>
          </ac:picMkLst>
        </pc:picChg>
        <pc:picChg chg="add mod">
          <ac:chgData name="SHADIH HUSSEIN KHALLL QUDAIH" userId="c61c99c5-8879-40d4-ae6d-588650192bed" providerId="ADAL" clId="{39A245EB-66DC-4865-9CD8-CB06003C2B89}" dt="2025-01-14T03:05:34.893" v="149" actId="1076"/>
          <ac:picMkLst>
            <pc:docMk/>
            <pc:sldMk cId="1374555270" sldId="11605"/>
            <ac:picMk id="1028" creationId="{34C593BA-11EF-89D9-BD9C-C4D1C9360B7F}"/>
          </ac:picMkLst>
        </pc:picChg>
        <pc:picChg chg="add mod">
          <ac:chgData name="SHADIH HUSSEIN KHALLL QUDAIH" userId="c61c99c5-8879-40d4-ae6d-588650192bed" providerId="ADAL" clId="{39A245EB-66DC-4865-9CD8-CB06003C2B89}" dt="2025-01-14T03:08:35.829" v="169" actId="1076"/>
          <ac:picMkLst>
            <pc:docMk/>
            <pc:sldMk cId="1374555270" sldId="11605"/>
            <ac:picMk id="1030" creationId="{1E453F7B-160A-EEB0-79A1-A0D241C0BB50}"/>
          </ac:picMkLst>
        </pc:picChg>
      </pc:sldChg>
      <pc:sldChg chg="addSp delSp modSp mod">
        <pc:chgData name="SHADIH HUSSEIN KHALLL QUDAIH" userId="c61c99c5-8879-40d4-ae6d-588650192bed" providerId="ADAL" clId="{39A245EB-66DC-4865-9CD8-CB06003C2B89}" dt="2025-01-14T04:47:37.765" v="361" actId="478"/>
        <pc:sldMkLst>
          <pc:docMk/>
          <pc:sldMk cId="3217834165" sldId="11606"/>
        </pc:sldMkLst>
        <pc:spChg chg="mod">
          <ac:chgData name="SHADIH HUSSEIN KHALLL QUDAIH" userId="c61c99c5-8879-40d4-ae6d-588650192bed" providerId="ADAL" clId="{39A245EB-66DC-4865-9CD8-CB06003C2B89}" dt="2025-01-14T03:31:29.713" v="254" actId="20577"/>
          <ac:spMkLst>
            <pc:docMk/>
            <pc:sldMk cId="3217834165" sldId="11606"/>
            <ac:spMk id="4" creationId="{F0433B55-952B-B2E5-20D2-828DDD279576}"/>
          </ac:spMkLst>
        </pc:spChg>
        <pc:spChg chg="del">
          <ac:chgData name="SHADIH HUSSEIN KHALLL QUDAIH" userId="c61c99c5-8879-40d4-ae6d-588650192bed" providerId="ADAL" clId="{39A245EB-66DC-4865-9CD8-CB06003C2B89}" dt="2025-01-14T04:47:37.765" v="361" actId="478"/>
          <ac:spMkLst>
            <pc:docMk/>
            <pc:sldMk cId="3217834165" sldId="11606"/>
            <ac:spMk id="6" creationId="{7F869110-8F2F-D741-91E3-7F96190AE511}"/>
          </ac:spMkLst>
        </pc:spChg>
        <pc:spChg chg="mod">
          <ac:chgData name="SHADIH HUSSEIN KHALLL QUDAIH" userId="c61c99c5-8879-40d4-ae6d-588650192bed" providerId="ADAL" clId="{39A245EB-66DC-4865-9CD8-CB06003C2B89}" dt="2025-01-14T03:31:00.673" v="226" actId="20577"/>
          <ac:spMkLst>
            <pc:docMk/>
            <pc:sldMk cId="3217834165" sldId="11606"/>
            <ac:spMk id="10" creationId="{46F2E85C-2EFF-77CE-6F9A-E3A556FBA8B4}"/>
          </ac:spMkLst>
        </pc:spChg>
        <pc:spChg chg="mod">
          <ac:chgData name="SHADIH HUSSEIN KHALLL QUDAIH" userId="c61c99c5-8879-40d4-ae6d-588650192bed" providerId="ADAL" clId="{39A245EB-66DC-4865-9CD8-CB06003C2B89}" dt="2025-01-14T03:26:05.869" v="208" actId="20577"/>
          <ac:spMkLst>
            <pc:docMk/>
            <pc:sldMk cId="3217834165" sldId="11606"/>
            <ac:spMk id="11" creationId="{169F7851-7644-5944-5AAD-277CB7928F8E}"/>
          </ac:spMkLst>
        </pc:spChg>
        <pc:picChg chg="del">
          <ac:chgData name="SHADIH HUSSEIN KHALLL QUDAIH" userId="c61c99c5-8879-40d4-ae6d-588650192bed" providerId="ADAL" clId="{39A245EB-66DC-4865-9CD8-CB06003C2B89}" dt="2025-01-14T03:24:05.965" v="197" actId="478"/>
          <ac:picMkLst>
            <pc:docMk/>
            <pc:sldMk cId="3217834165" sldId="11606"/>
            <ac:picMk id="1026" creationId="{062B57CE-404A-BE0D-4E13-C7A0B47A6D9F}"/>
          </ac:picMkLst>
        </pc:picChg>
        <pc:picChg chg="del">
          <ac:chgData name="SHADIH HUSSEIN KHALLL QUDAIH" userId="c61c99c5-8879-40d4-ae6d-588650192bed" providerId="ADAL" clId="{39A245EB-66DC-4865-9CD8-CB06003C2B89}" dt="2025-01-14T03:24:06.931" v="198" actId="478"/>
          <ac:picMkLst>
            <pc:docMk/>
            <pc:sldMk cId="3217834165" sldId="11606"/>
            <ac:picMk id="1028" creationId="{F00AA08A-25FC-1006-5835-9D4591FFBA8E}"/>
          </ac:picMkLst>
        </pc:picChg>
        <pc:picChg chg="del">
          <ac:chgData name="SHADIH HUSSEIN KHALLL QUDAIH" userId="c61c99c5-8879-40d4-ae6d-588650192bed" providerId="ADAL" clId="{39A245EB-66DC-4865-9CD8-CB06003C2B89}" dt="2025-01-14T03:24:07.627" v="199" actId="478"/>
          <ac:picMkLst>
            <pc:docMk/>
            <pc:sldMk cId="3217834165" sldId="11606"/>
            <ac:picMk id="1030" creationId="{7819A68E-32A1-9723-E9A1-9FFA611036C6}"/>
          </ac:picMkLst>
        </pc:picChg>
        <pc:picChg chg="add mod">
          <ac:chgData name="SHADIH HUSSEIN KHALLL QUDAIH" userId="c61c99c5-8879-40d4-ae6d-588650192bed" providerId="ADAL" clId="{39A245EB-66DC-4865-9CD8-CB06003C2B89}" dt="2025-01-14T03:26:09.244" v="209" actId="1076"/>
          <ac:picMkLst>
            <pc:docMk/>
            <pc:sldMk cId="3217834165" sldId="11606"/>
            <ac:picMk id="2050" creationId="{B5EA794E-030C-A8A0-5C74-A9CB6D7C2ADF}"/>
          </ac:picMkLst>
        </pc:picChg>
        <pc:picChg chg="add mod">
          <ac:chgData name="SHADIH HUSSEIN KHALLL QUDAIH" userId="c61c99c5-8879-40d4-ae6d-588650192bed" providerId="ADAL" clId="{39A245EB-66DC-4865-9CD8-CB06003C2B89}" dt="2025-01-14T03:29:25.644" v="215" actId="1076"/>
          <ac:picMkLst>
            <pc:docMk/>
            <pc:sldMk cId="3217834165" sldId="11606"/>
            <ac:picMk id="2052" creationId="{9CF86A68-FE54-50FE-D249-651A9B50D14E}"/>
          </ac:picMkLst>
        </pc:picChg>
        <pc:picChg chg="add mod">
          <ac:chgData name="SHADIH HUSSEIN KHALLL QUDAIH" userId="c61c99c5-8879-40d4-ae6d-588650192bed" providerId="ADAL" clId="{39A245EB-66DC-4865-9CD8-CB06003C2B89}" dt="2025-01-14T03:30:48.376" v="217" actId="1076"/>
          <ac:picMkLst>
            <pc:docMk/>
            <pc:sldMk cId="3217834165" sldId="11606"/>
            <ac:picMk id="2054" creationId="{1007D5B1-C60E-B756-0716-4A7FEB8931A4}"/>
          </ac:picMkLst>
        </pc:picChg>
      </pc:sldChg>
      <pc:sldChg chg="addSp delSp modSp mod">
        <pc:chgData name="SHADIH HUSSEIN KHALLL QUDAIH" userId="c61c99c5-8879-40d4-ae6d-588650192bed" providerId="ADAL" clId="{39A245EB-66DC-4865-9CD8-CB06003C2B89}" dt="2025-01-14T04:47:55.378" v="366" actId="478"/>
        <pc:sldMkLst>
          <pc:docMk/>
          <pc:sldMk cId="2407305286" sldId="11607"/>
        </pc:sldMkLst>
        <pc:spChg chg="mod">
          <ac:chgData name="SHADIH HUSSEIN KHALLL QUDAIH" userId="c61c99c5-8879-40d4-ae6d-588650192bed" providerId="ADAL" clId="{39A245EB-66DC-4865-9CD8-CB06003C2B89}" dt="2025-01-14T04:47:21.066" v="360" actId="20577"/>
          <ac:spMkLst>
            <pc:docMk/>
            <pc:sldMk cId="2407305286" sldId="11607"/>
            <ac:spMk id="4" creationId="{297BF1E9-567B-7BD1-C62D-015B8154710F}"/>
          </ac:spMkLst>
        </pc:spChg>
        <pc:spChg chg="del mod">
          <ac:chgData name="SHADIH HUSSEIN KHALLL QUDAIH" userId="c61c99c5-8879-40d4-ae6d-588650192bed" providerId="ADAL" clId="{39A245EB-66DC-4865-9CD8-CB06003C2B89}" dt="2025-01-14T04:47:55.378" v="366" actId="478"/>
          <ac:spMkLst>
            <pc:docMk/>
            <pc:sldMk cId="2407305286" sldId="11607"/>
            <ac:spMk id="6" creationId="{AFDC5B0E-55A7-D5D5-342F-D7BE40361CE0}"/>
          </ac:spMkLst>
        </pc:spChg>
        <pc:spChg chg="mod">
          <ac:chgData name="SHADIH HUSSEIN KHALLL QUDAIH" userId="c61c99c5-8879-40d4-ae6d-588650192bed" providerId="ADAL" clId="{39A245EB-66DC-4865-9CD8-CB06003C2B89}" dt="2025-01-14T04:46:18.617" v="297" actId="20577"/>
          <ac:spMkLst>
            <pc:docMk/>
            <pc:sldMk cId="2407305286" sldId="11607"/>
            <ac:spMk id="10" creationId="{667C4E52-24F3-576A-B88D-9B4E2BD0CA06}"/>
          </ac:spMkLst>
        </pc:spChg>
        <pc:spChg chg="mod">
          <ac:chgData name="SHADIH HUSSEIN KHALLL QUDAIH" userId="c61c99c5-8879-40d4-ae6d-588650192bed" providerId="ADAL" clId="{39A245EB-66DC-4865-9CD8-CB06003C2B89}" dt="2025-01-14T04:42:54.392" v="269" actId="20577"/>
          <ac:spMkLst>
            <pc:docMk/>
            <pc:sldMk cId="2407305286" sldId="11607"/>
            <ac:spMk id="11" creationId="{BA76B5E0-3A03-9F0C-E67D-16E15B1EE181}"/>
          </ac:spMkLst>
        </pc:spChg>
        <pc:spChg chg="mod">
          <ac:chgData name="SHADIH HUSSEIN KHALLL QUDAIH" userId="c61c99c5-8879-40d4-ae6d-588650192bed" providerId="ADAL" clId="{39A245EB-66DC-4865-9CD8-CB06003C2B89}" dt="2025-01-14T04:44:16.466" v="286" actId="20577"/>
          <ac:spMkLst>
            <pc:docMk/>
            <pc:sldMk cId="2407305286" sldId="11607"/>
            <ac:spMk id="12" creationId="{EB622AD8-173F-EE20-A7FF-8A288F2340F5}"/>
          </ac:spMkLst>
        </pc:spChg>
        <pc:picChg chg="add mod">
          <ac:chgData name="SHADIH HUSSEIN KHALLL QUDAIH" userId="c61c99c5-8879-40d4-ae6d-588650192bed" providerId="ADAL" clId="{39A245EB-66DC-4865-9CD8-CB06003C2B89}" dt="2025-01-14T04:42:47.305" v="262" actId="1076"/>
          <ac:picMkLst>
            <pc:docMk/>
            <pc:sldMk cId="2407305286" sldId="11607"/>
            <ac:picMk id="1026" creationId="{792A5CEF-2D6A-97D4-2C56-173A245EFCFD}"/>
          </ac:picMkLst>
        </pc:picChg>
        <pc:picChg chg="add mod">
          <ac:chgData name="SHADIH HUSSEIN KHALLL QUDAIH" userId="c61c99c5-8879-40d4-ae6d-588650192bed" providerId="ADAL" clId="{39A245EB-66DC-4865-9CD8-CB06003C2B89}" dt="2025-01-14T04:43:30.787" v="272" actId="14100"/>
          <ac:picMkLst>
            <pc:docMk/>
            <pc:sldMk cId="2407305286" sldId="11607"/>
            <ac:picMk id="1028" creationId="{0771C779-C234-BCBC-92D8-485F2C4FC053}"/>
          </ac:picMkLst>
        </pc:picChg>
        <pc:picChg chg="add mod">
          <ac:chgData name="SHADIH HUSSEIN KHALLL QUDAIH" userId="c61c99c5-8879-40d4-ae6d-588650192bed" providerId="ADAL" clId="{39A245EB-66DC-4865-9CD8-CB06003C2B89}" dt="2025-01-14T04:45:07.608" v="288" actId="1076"/>
          <ac:picMkLst>
            <pc:docMk/>
            <pc:sldMk cId="2407305286" sldId="11607"/>
            <ac:picMk id="1030" creationId="{906EC4D0-93AA-AE9C-B0EB-296787C658F1}"/>
          </ac:picMkLst>
        </pc:picChg>
        <pc:picChg chg="del">
          <ac:chgData name="SHADIH HUSSEIN KHALLL QUDAIH" userId="c61c99c5-8879-40d4-ae6d-588650192bed" providerId="ADAL" clId="{39A245EB-66DC-4865-9CD8-CB06003C2B89}" dt="2025-01-14T04:37:22.130" v="257" actId="478"/>
          <ac:picMkLst>
            <pc:docMk/>
            <pc:sldMk cId="2407305286" sldId="11607"/>
            <ac:picMk id="2050" creationId="{FA59651D-81B3-6196-7222-363ACBABAE52}"/>
          </ac:picMkLst>
        </pc:picChg>
        <pc:picChg chg="del">
          <ac:chgData name="SHADIH HUSSEIN KHALLL QUDAIH" userId="c61c99c5-8879-40d4-ae6d-588650192bed" providerId="ADAL" clId="{39A245EB-66DC-4865-9CD8-CB06003C2B89}" dt="2025-01-14T04:37:21.474" v="256" actId="478"/>
          <ac:picMkLst>
            <pc:docMk/>
            <pc:sldMk cId="2407305286" sldId="11607"/>
            <ac:picMk id="2052" creationId="{4A6B0E27-DBE3-1A30-8D5C-7779707007F0}"/>
          </ac:picMkLst>
        </pc:picChg>
        <pc:picChg chg="del">
          <ac:chgData name="SHADIH HUSSEIN KHALLL QUDAIH" userId="c61c99c5-8879-40d4-ae6d-588650192bed" providerId="ADAL" clId="{39A245EB-66DC-4865-9CD8-CB06003C2B89}" dt="2025-01-14T04:37:20.789" v="255" actId="478"/>
          <ac:picMkLst>
            <pc:docMk/>
            <pc:sldMk cId="2407305286" sldId="11607"/>
            <ac:picMk id="2054" creationId="{47AB5364-F1A6-36BD-BFE8-346124AB8788}"/>
          </ac:picMkLst>
        </pc:picChg>
      </pc:sldChg>
      <pc:sldChg chg="addSp delSp modSp mod">
        <pc:chgData name="SHADIH HUSSEIN KHALLL QUDAIH" userId="c61c99c5-8879-40d4-ae6d-588650192bed" providerId="ADAL" clId="{39A245EB-66DC-4865-9CD8-CB06003C2B89}" dt="2025-01-14T09:37:05.666" v="391" actId="478"/>
        <pc:sldMkLst>
          <pc:docMk/>
          <pc:sldMk cId="3638311316" sldId="11608"/>
        </pc:sldMkLst>
        <pc:spChg chg="add del mod">
          <ac:chgData name="SHADIH HUSSEIN KHALLL QUDAIH" userId="c61c99c5-8879-40d4-ae6d-588650192bed" providerId="ADAL" clId="{39A245EB-66DC-4865-9CD8-CB06003C2B89}" dt="2025-01-14T09:35:39.467" v="387" actId="478"/>
          <ac:spMkLst>
            <pc:docMk/>
            <pc:sldMk cId="3638311316" sldId="11608"/>
            <ac:spMk id="5" creationId="{2D83CE2B-4235-F9F3-7EF7-CB5DEA531C89}"/>
          </ac:spMkLst>
        </pc:spChg>
        <pc:spChg chg="add del mod">
          <ac:chgData name="SHADIH HUSSEIN KHALLL QUDAIH" userId="c61c99c5-8879-40d4-ae6d-588650192bed" providerId="ADAL" clId="{39A245EB-66DC-4865-9CD8-CB06003C2B89}" dt="2025-01-14T09:27:34.183" v="379"/>
          <ac:spMkLst>
            <pc:docMk/>
            <pc:sldMk cId="3638311316" sldId="11608"/>
            <ac:spMk id="5" creationId="{B85A7F0F-2A28-B6D2-FFF3-224BD916F418}"/>
          </ac:spMkLst>
        </pc:spChg>
        <pc:spChg chg="add del mod">
          <ac:chgData name="SHADIH HUSSEIN KHALLL QUDAIH" userId="c61c99c5-8879-40d4-ae6d-588650192bed" providerId="ADAL" clId="{39A245EB-66DC-4865-9CD8-CB06003C2B89}" dt="2025-01-14T05:01:04.846" v="376" actId="478"/>
          <ac:spMkLst>
            <pc:docMk/>
            <pc:sldMk cId="3638311316" sldId="11608"/>
            <ac:spMk id="7" creationId="{891B494A-9CD9-5B05-B46A-D58BBF006FEA}"/>
          </ac:spMkLst>
        </pc:spChg>
        <pc:spChg chg="add del mod">
          <ac:chgData name="SHADIH HUSSEIN KHALLL QUDAIH" userId="c61c99c5-8879-40d4-ae6d-588650192bed" providerId="ADAL" clId="{39A245EB-66DC-4865-9CD8-CB06003C2B89}" dt="2025-01-14T09:37:05.666" v="391" actId="478"/>
          <ac:spMkLst>
            <pc:docMk/>
            <pc:sldMk cId="3638311316" sldId="11608"/>
            <ac:spMk id="7" creationId="{FD0396B9-AE1B-5652-55EC-6A7980883407}"/>
          </ac:spMkLst>
        </pc:spChg>
        <pc:spChg chg="del">
          <ac:chgData name="SHADIH HUSSEIN KHALLL QUDAIH" userId="c61c99c5-8879-40d4-ae6d-588650192bed" providerId="ADAL" clId="{39A245EB-66DC-4865-9CD8-CB06003C2B89}" dt="2025-01-14T05:00:11.725" v="372" actId="478"/>
          <ac:spMkLst>
            <pc:docMk/>
            <pc:sldMk cId="3638311316" sldId="11608"/>
            <ac:spMk id="10" creationId="{96197CDB-DEF8-B921-2097-F76275CC3815}"/>
          </ac:spMkLst>
        </pc:spChg>
        <pc:spChg chg="del">
          <ac:chgData name="SHADIH HUSSEIN KHALLL QUDAIH" userId="c61c99c5-8879-40d4-ae6d-588650192bed" providerId="ADAL" clId="{39A245EB-66DC-4865-9CD8-CB06003C2B89}" dt="2025-01-14T05:00:13.022" v="373" actId="478"/>
          <ac:spMkLst>
            <pc:docMk/>
            <pc:sldMk cId="3638311316" sldId="11608"/>
            <ac:spMk id="11" creationId="{A50BFA87-BB9F-101A-4A52-90E007E758D9}"/>
          </ac:spMkLst>
        </pc:spChg>
        <pc:spChg chg="del">
          <ac:chgData name="SHADIH HUSSEIN KHALLL QUDAIH" userId="c61c99c5-8879-40d4-ae6d-588650192bed" providerId="ADAL" clId="{39A245EB-66DC-4865-9CD8-CB06003C2B89}" dt="2025-01-14T05:00:10.645" v="371" actId="478"/>
          <ac:spMkLst>
            <pc:docMk/>
            <pc:sldMk cId="3638311316" sldId="11608"/>
            <ac:spMk id="12" creationId="{11EB65A3-565C-A8C3-3FEB-29CD7F4C8EB4}"/>
          </ac:spMkLst>
        </pc:spChg>
        <pc:picChg chg="del">
          <ac:chgData name="SHADIH HUSSEIN KHALLL QUDAIH" userId="c61c99c5-8879-40d4-ae6d-588650192bed" providerId="ADAL" clId="{39A245EB-66DC-4865-9CD8-CB06003C2B89}" dt="2025-01-14T04:59:46.500" v="369" actId="478"/>
          <ac:picMkLst>
            <pc:docMk/>
            <pc:sldMk cId="3638311316" sldId="11608"/>
            <ac:picMk id="1026" creationId="{1AC434FA-5CE0-9445-ABF0-3B30D0D53898}"/>
          </ac:picMkLst>
        </pc:picChg>
        <pc:picChg chg="del">
          <ac:chgData name="SHADIH HUSSEIN KHALLL QUDAIH" userId="c61c99c5-8879-40d4-ae6d-588650192bed" providerId="ADAL" clId="{39A245EB-66DC-4865-9CD8-CB06003C2B89}" dt="2025-01-14T04:59:44.556" v="367" actId="478"/>
          <ac:picMkLst>
            <pc:docMk/>
            <pc:sldMk cId="3638311316" sldId="11608"/>
            <ac:picMk id="1028" creationId="{71D2B51E-3900-8D9D-8896-BF281B2CFD59}"/>
          </ac:picMkLst>
        </pc:picChg>
        <pc:picChg chg="del">
          <ac:chgData name="SHADIH HUSSEIN KHALLL QUDAIH" userId="c61c99c5-8879-40d4-ae6d-588650192bed" providerId="ADAL" clId="{39A245EB-66DC-4865-9CD8-CB06003C2B89}" dt="2025-01-14T04:59:45.516" v="368" actId="478"/>
          <ac:picMkLst>
            <pc:docMk/>
            <pc:sldMk cId="3638311316" sldId="11608"/>
            <ac:picMk id="1030" creationId="{23EE22D4-0B0E-CAE5-317D-ED76C0E63782}"/>
          </ac:picMkLst>
        </pc:picChg>
      </pc:sldChg>
      <pc:sldChg chg="addSp modSp new del mod">
        <pc:chgData name="SHADIH HUSSEIN KHALLL QUDAIH" userId="c61c99c5-8879-40d4-ae6d-588650192bed" providerId="ADAL" clId="{39A245EB-66DC-4865-9CD8-CB06003C2B89}" dt="2025-01-14T09:35:15.420" v="383" actId="2696"/>
        <pc:sldMkLst>
          <pc:docMk/>
          <pc:sldMk cId="769756272" sldId="11609"/>
        </pc:sldMkLst>
        <pc:graphicFrameChg chg="add modGraphic">
          <ac:chgData name="SHADIH HUSSEIN KHALLL QUDAIH" userId="c61c99c5-8879-40d4-ae6d-588650192bed" providerId="ADAL" clId="{39A245EB-66DC-4865-9CD8-CB06003C2B89}" dt="2025-01-14T09:29:36.351" v="380" actId="27022"/>
          <ac:graphicFrameMkLst>
            <pc:docMk/>
            <pc:sldMk cId="769756272" sldId="11609"/>
            <ac:graphicFrameMk id="3" creationId="{3AFFF665-AE5A-8FF5-30C4-2CED16118BFC}"/>
          </ac:graphicFrameMkLst>
        </pc:graphicFrameChg>
      </pc:sldChg>
      <pc:sldChg chg="addSp modSp new del mod">
        <pc:chgData name="SHADIH HUSSEIN KHALLL QUDAIH" userId="c61c99c5-8879-40d4-ae6d-588650192bed" providerId="ADAL" clId="{39A245EB-66DC-4865-9CD8-CB06003C2B89}" dt="2025-01-14T09:35:19.434" v="384" actId="2696"/>
        <pc:sldMkLst>
          <pc:docMk/>
          <pc:sldMk cId="631545822" sldId="11610"/>
        </pc:sldMkLst>
        <pc:spChg chg="add">
          <ac:chgData name="SHADIH HUSSEIN KHALLL QUDAIH" userId="c61c99c5-8879-40d4-ae6d-588650192bed" providerId="ADAL" clId="{39A245EB-66DC-4865-9CD8-CB06003C2B89}" dt="2025-01-14T09:32:04.198" v="382" actId="22"/>
          <ac:spMkLst>
            <pc:docMk/>
            <pc:sldMk cId="631545822" sldId="11610"/>
            <ac:spMk id="5" creationId="{C558A35F-287D-E122-C0E3-C6629B27B7AB}"/>
          </ac:spMkLst>
        </pc:spChg>
        <pc:graphicFrameChg chg="add modGraphic">
          <ac:chgData name="SHADIH HUSSEIN KHALLL QUDAIH" userId="c61c99c5-8879-40d4-ae6d-588650192bed" providerId="ADAL" clId="{39A245EB-66DC-4865-9CD8-CB06003C2B89}" dt="2025-01-14T09:31:55.609" v="381" actId="27022"/>
          <ac:graphicFrameMkLst>
            <pc:docMk/>
            <pc:sldMk cId="631545822" sldId="11610"/>
            <ac:graphicFrameMk id="3" creationId="{AC962571-E8EE-BD7E-0DA4-F7F0BB0BF70C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003962"/>
              </p:ext>
            </p:extLst>
          </p:nvPr>
        </p:nvGraphicFramePr>
        <p:xfrm>
          <a:off x="347472" y="1235593"/>
          <a:ext cx="11301984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يصِنف الأنواع الرئيسية للطعام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يفرز أنواع الأطعمة الرئيسية والسلع الغذائية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يلتزم بالوقت في تنفيذ العمل المطلوب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ويفرز أنواع الأطعمة والسلع الغذائية</a:t>
                      </a: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901781" y="2281400"/>
            <a:ext cx="94295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يشير الطالب نوع الطعام  مجموعة الألبان مجموعة الفواكة مجموعة البقوليات </a:t>
            </a:r>
            <a:endParaRPr lang="en-AE" sz="1600" b="1" dirty="0">
              <a:solidFill>
                <a:srgbClr val="0070C0"/>
              </a:solidFill>
            </a:endParaRPr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A962AC56-F43D-C364-8EAC-8AAC2D5EF7CF}"/>
              </a:ext>
            </a:extLst>
          </p:cNvPr>
          <p:cNvSpPr txBox="1"/>
          <p:nvPr/>
        </p:nvSpPr>
        <p:spPr>
          <a:xfrm>
            <a:off x="8249848" y="5343954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مكسرات    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129F7D0B-4350-A39B-B146-C17E1F8E211B}"/>
              </a:ext>
            </a:extLst>
          </p:cNvPr>
          <p:cNvSpPr txBox="1"/>
          <p:nvPr/>
        </p:nvSpPr>
        <p:spPr>
          <a:xfrm>
            <a:off x="1404036" y="533895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فاكهة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3FF0D7-C379-BFB3-E735-D07D7CB71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781" y="3116509"/>
            <a:ext cx="2857500" cy="1600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99AEB0-799F-2C36-8E75-46CD0BF7A6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0054" y="3116509"/>
            <a:ext cx="2619375" cy="17430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D273578-36B8-E046-0D44-D168666B8D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9305" y="2681510"/>
            <a:ext cx="2857500" cy="2857500"/>
          </a:xfrm>
          <a:prstGeom prst="rect">
            <a:avLst/>
          </a:prstGeom>
        </p:spPr>
      </p:pic>
      <p:sp>
        <p:nvSpPr>
          <p:cNvPr id="12" name="مربع نص 27">
            <a:extLst>
              <a:ext uri="{FF2B5EF4-FFF2-40B4-BE49-F238E27FC236}">
                <a16:creationId xmlns:a16="http://schemas.microsoft.com/office/drawing/2014/main" id="{13B65B03-12A1-8608-1904-37B9DC0AC7C2}"/>
              </a:ext>
            </a:extLst>
          </p:cNvPr>
          <p:cNvSpPr txBox="1"/>
          <p:nvPr/>
        </p:nvSpPr>
        <p:spPr>
          <a:xfrm>
            <a:off x="5105646" y="533895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حليب </a:t>
            </a:r>
          </a:p>
        </p:txBody>
      </p:sp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3048D4-D4CD-171F-DD48-3C626EFB68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7491A5EC-5567-A7BD-A34F-B4F39074B76D}"/>
              </a:ext>
            </a:extLst>
          </p:cNvPr>
          <p:cNvGraphicFramePr>
            <a:graphicFrameLocks noGrp="1"/>
          </p:cNvGraphicFramePr>
          <p:nvPr/>
        </p:nvGraphicFramePr>
        <p:xfrm>
          <a:off x="347472" y="1235593"/>
          <a:ext cx="11301984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يصِنف الأنواع الرئيسية للطعام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يفرز أنواع الأطعمة الرئيسية والسلع الغذائية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يلتزم بالوقت في تنفيذ العمل المطلوب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ويفرز أنواع الأطعمة والسلع الغذائية</a:t>
                      </a: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EF3CF91-8AF8-9B56-D954-8BEE533F3FE6}"/>
              </a:ext>
            </a:extLst>
          </p:cNvPr>
          <p:cNvSpPr txBox="1"/>
          <p:nvPr/>
        </p:nvSpPr>
        <p:spPr>
          <a:xfrm>
            <a:off x="901781" y="2281400"/>
            <a:ext cx="94295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يشير الطالب الي نوع الطعام  - مجموعة الخضروات  - مجموعة اللحوم - مجموعة البقوليات</a:t>
            </a:r>
            <a:endParaRPr lang="en-AE" sz="1600" b="1" dirty="0">
              <a:solidFill>
                <a:srgbClr val="0070C0"/>
              </a:solidFill>
            </a:endParaRPr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0399DD77-5218-31DD-DAAB-C65A30C6A6DD}"/>
              </a:ext>
            </a:extLst>
          </p:cNvPr>
          <p:cNvSpPr txBox="1"/>
          <p:nvPr/>
        </p:nvSpPr>
        <p:spPr>
          <a:xfrm>
            <a:off x="8249848" y="5343954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الخضروات</a:t>
            </a: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   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97B1A0B0-02FF-F24A-D44D-712F44C8ABB1}"/>
              </a:ext>
            </a:extLst>
          </p:cNvPr>
          <p:cNvSpPr txBox="1"/>
          <p:nvPr/>
        </p:nvSpPr>
        <p:spPr>
          <a:xfrm>
            <a:off x="1404036" y="533895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بقوليات </a:t>
            </a:r>
          </a:p>
        </p:txBody>
      </p:sp>
      <p:sp>
        <p:nvSpPr>
          <p:cNvPr id="12" name="مربع نص 27">
            <a:extLst>
              <a:ext uri="{FF2B5EF4-FFF2-40B4-BE49-F238E27FC236}">
                <a16:creationId xmlns:a16="http://schemas.microsoft.com/office/drawing/2014/main" id="{5195CC96-3F3A-EA5C-9A6D-092C14E90CF2}"/>
              </a:ext>
            </a:extLst>
          </p:cNvPr>
          <p:cNvSpPr txBox="1"/>
          <p:nvPr/>
        </p:nvSpPr>
        <p:spPr>
          <a:xfrm>
            <a:off x="5105646" y="533895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اللحوم</a:t>
            </a:r>
          </a:p>
        </p:txBody>
      </p:sp>
      <p:pic>
        <p:nvPicPr>
          <p:cNvPr id="1026" name="Picture 2" descr="بطاقات الخضار و الفواكه, الخضر بطاقة, الخضروات, الخضر بطاقة قالب PNG صورة  للتحميل مجانا">
            <a:extLst>
              <a:ext uri="{FF2B5EF4-FFF2-40B4-BE49-F238E27FC236}">
                <a16:creationId xmlns:a16="http://schemas.microsoft.com/office/drawing/2014/main" id="{545788DC-9063-7D49-76D7-E6EA7797D3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693" y="287944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استمرار ارتفاع أسعار اللحوم البيضاء في غزة مع اقتراب شهر رمضان">
            <a:extLst>
              <a:ext uri="{FF2B5EF4-FFF2-40B4-BE49-F238E27FC236}">
                <a16:creationId xmlns:a16="http://schemas.microsoft.com/office/drawing/2014/main" id="{34C593BA-11EF-89D9-BD9C-C4D1C9360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920" y="3169955"/>
            <a:ext cx="29337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‫ماذا يوجد في البقول ؟ | FAO‬‎">
            <a:extLst>
              <a:ext uri="{FF2B5EF4-FFF2-40B4-BE49-F238E27FC236}">
                <a16:creationId xmlns:a16="http://schemas.microsoft.com/office/drawing/2014/main" id="{1E453F7B-160A-EEB0-79A1-A0D241C0B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547" y="3127092"/>
            <a:ext cx="2781300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55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D9E1C4-438B-0A17-9009-C852D3CF96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59B114EF-5A5C-FCA8-EAF4-93FAF97CDACF}"/>
              </a:ext>
            </a:extLst>
          </p:cNvPr>
          <p:cNvGraphicFramePr>
            <a:graphicFrameLocks noGrp="1"/>
          </p:cNvGraphicFramePr>
          <p:nvPr/>
        </p:nvGraphicFramePr>
        <p:xfrm>
          <a:off x="347472" y="1235593"/>
          <a:ext cx="11301984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يصِنف الأنواع الرئيسية للطعام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يفرز أنواع الأطعمة الرئيسية والسلع الغذائية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يلتزم بالوقت في تنفيذ العمل المطلوب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ويفرز أنواع الأطعمة والسلع الغذائية</a:t>
                      </a: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0433B55-952B-B2E5-20D2-828DDD279576}"/>
              </a:ext>
            </a:extLst>
          </p:cNvPr>
          <p:cNvSpPr txBox="1"/>
          <p:nvPr/>
        </p:nvSpPr>
        <p:spPr>
          <a:xfrm>
            <a:off x="901781" y="2281400"/>
            <a:ext cx="94295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يشير الطالب الي نوع الطعام  - مجموعة المشروبات - مجموعة اللحوم - </a:t>
            </a:r>
            <a:r>
              <a:rPr lang="ar-AE" sz="2000" b="1" i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مجموعة الحلويات </a:t>
            </a:r>
            <a:endParaRPr lang="en-AE" sz="1600" b="1" dirty="0">
              <a:solidFill>
                <a:srgbClr val="0070C0"/>
              </a:solidFill>
            </a:endParaRPr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46F2E85C-2EFF-77CE-6F9A-E3A556FBA8B4}"/>
              </a:ext>
            </a:extLst>
          </p:cNvPr>
          <p:cNvSpPr txBox="1"/>
          <p:nvPr/>
        </p:nvSpPr>
        <p:spPr>
          <a:xfrm>
            <a:off x="8249848" y="5343954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الحلويات </a:t>
            </a: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  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169F7851-7644-5944-5AAD-277CB7928F8E}"/>
              </a:ext>
            </a:extLst>
          </p:cNvPr>
          <p:cNvSpPr txBox="1"/>
          <p:nvPr/>
        </p:nvSpPr>
        <p:spPr>
          <a:xfrm>
            <a:off x="1404036" y="533895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مشروبات</a:t>
            </a:r>
          </a:p>
        </p:txBody>
      </p:sp>
      <p:sp>
        <p:nvSpPr>
          <p:cNvPr id="12" name="مربع نص 27">
            <a:extLst>
              <a:ext uri="{FF2B5EF4-FFF2-40B4-BE49-F238E27FC236}">
                <a16:creationId xmlns:a16="http://schemas.microsoft.com/office/drawing/2014/main" id="{ADA43927-A402-67BC-485F-67378FF50550}"/>
              </a:ext>
            </a:extLst>
          </p:cNvPr>
          <p:cNvSpPr txBox="1"/>
          <p:nvPr/>
        </p:nvSpPr>
        <p:spPr>
          <a:xfrm>
            <a:off x="5105646" y="533895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اللحوم</a:t>
            </a:r>
          </a:p>
        </p:txBody>
      </p:sp>
      <p:pic>
        <p:nvPicPr>
          <p:cNvPr id="2050" name="Picture 2" descr="فضيحة غذائية مقززة تهز اللبنانيين.. شاهدوا ماذا يوجد داخل علبة العصير! (صور)">
            <a:extLst>
              <a:ext uri="{FF2B5EF4-FFF2-40B4-BE49-F238E27FC236}">
                <a16:creationId xmlns:a16="http://schemas.microsoft.com/office/drawing/2014/main" id="{B5EA794E-030C-A8A0-5C74-A9CB6D7C2A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52" y="3255013"/>
            <a:ext cx="307657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طريقة عمل كباب مشوي - موضوع">
            <a:extLst>
              <a:ext uri="{FF2B5EF4-FFF2-40B4-BE49-F238E27FC236}">
                <a16:creationId xmlns:a16="http://schemas.microsoft.com/office/drawing/2014/main" id="{9CF86A68-FE54-50FE-D249-651A9B50D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631" y="3255013"/>
            <a:ext cx="2544846" cy="1833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حلى يومك بالحلوى العربية , حلويات عربية - مساء الورد">
            <a:extLst>
              <a:ext uri="{FF2B5EF4-FFF2-40B4-BE49-F238E27FC236}">
                <a16:creationId xmlns:a16="http://schemas.microsoft.com/office/drawing/2014/main" id="{1007D5B1-C60E-B756-0716-4A7FEB8931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421" y="3336129"/>
            <a:ext cx="27336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7834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87FD2A-6765-D289-E815-DB374FC8D3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4D5AE15B-3B2B-07B8-012B-E41D9B48C13F}"/>
              </a:ext>
            </a:extLst>
          </p:cNvPr>
          <p:cNvGraphicFramePr>
            <a:graphicFrameLocks noGrp="1"/>
          </p:cNvGraphicFramePr>
          <p:nvPr/>
        </p:nvGraphicFramePr>
        <p:xfrm>
          <a:off x="347472" y="1235593"/>
          <a:ext cx="11301984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يصِنف الأنواع الرئيسية للطعام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يفرز أنواع الأطعمة الرئيسية والسلع الغذائية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يلتزم بالوقت في تنفيذ العمل المطلوب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ويفرز أنواع الأطعمة والسلع الغذائية</a:t>
                      </a: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97BF1E9-567B-7BD1-C62D-015B8154710F}"/>
              </a:ext>
            </a:extLst>
          </p:cNvPr>
          <p:cNvSpPr txBox="1"/>
          <p:nvPr/>
        </p:nvSpPr>
        <p:spPr>
          <a:xfrm>
            <a:off x="901781" y="2281400"/>
            <a:ext cx="94295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يشير الطالب الي نوع الطعام  - صورة الارز –صورة المعكرونة – </a:t>
            </a:r>
            <a:r>
              <a:rPr lang="ar-AE" sz="2000" b="1" dirty="0">
                <a:solidFill>
                  <a:srgbClr val="0070C0"/>
                </a:solidFill>
                <a:latin typeface="Roboto" panose="02000000000000000000" pitchFamily="2" charset="0"/>
              </a:rPr>
              <a:t>صورة</a:t>
            </a:r>
            <a:r>
              <a:rPr lang="ar-AE" sz="2000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 البهارات </a:t>
            </a:r>
            <a:endParaRPr lang="en-AE" sz="1600" b="1" dirty="0">
              <a:solidFill>
                <a:srgbClr val="0070C0"/>
              </a:solidFill>
            </a:endParaRPr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667C4E52-24F3-576A-B88D-9B4E2BD0CA06}"/>
              </a:ext>
            </a:extLst>
          </p:cNvPr>
          <p:cNvSpPr txBox="1"/>
          <p:nvPr/>
        </p:nvSpPr>
        <p:spPr>
          <a:xfrm>
            <a:off x="8249848" y="5343954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البهارات  </a:t>
            </a: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  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BA76B5E0-3A03-9F0C-E67D-16E15B1EE181}"/>
              </a:ext>
            </a:extLst>
          </p:cNvPr>
          <p:cNvSpPr txBox="1"/>
          <p:nvPr/>
        </p:nvSpPr>
        <p:spPr>
          <a:xfrm>
            <a:off x="1404036" y="533895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معكرونة</a:t>
            </a:r>
          </a:p>
        </p:txBody>
      </p:sp>
      <p:sp>
        <p:nvSpPr>
          <p:cNvPr id="12" name="مربع نص 27">
            <a:extLst>
              <a:ext uri="{FF2B5EF4-FFF2-40B4-BE49-F238E27FC236}">
                <a16:creationId xmlns:a16="http://schemas.microsoft.com/office/drawing/2014/main" id="{EB622AD8-173F-EE20-A7FF-8A288F2340F5}"/>
              </a:ext>
            </a:extLst>
          </p:cNvPr>
          <p:cNvSpPr txBox="1"/>
          <p:nvPr/>
        </p:nvSpPr>
        <p:spPr>
          <a:xfrm>
            <a:off x="5105646" y="533895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االارز</a:t>
            </a:r>
          </a:p>
        </p:txBody>
      </p:sp>
      <p:pic>
        <p:nvPicPr>
          <p:cNvPr id="1026" name="Picture 2" descr="معكرونة قلم – مدوّنة البخاري">
            <a:extLst>
              <a:ext uri="{FF2B5EF4-FFF2-40B4-BE49-F238E27FC236}">
                <a16:creationId xmlns:a16="http://schemas.microsoft.com/office/drawing/2014/main" id="{792A5CEF-2D6A-97D4-2C56-173A245EFC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56" y="2997838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‫القيمة الغذائية للأرز | Just Food‬‎">
            <a:extLst>
              <a:ext uri="{FF2B5EF4-FFF2-40B4-BE49-F238E27FC236}">
                <a16:creationId xmlns:a16="http://schemas.microsoft.com/office/drawing/2014/main" id="{0771C779-C234-BCBC-92D8-485F2C4FC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0266" y="2997837"/>
            <a:ext cx="26955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ما هي البهارات الصحيحة؟ - نكهات">
            <a:extLst>
              <a:ext uri="{FF2B5EF4-FFF2-40B4-BE49-F238E27FC236}">
                <a16:creationId xmlns:a16="http://schemas.microsoft.com/office/drawing/2014/main" id="{906EC4D0-93AA-AE9C-B0EB-296787C658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054" y="2997837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7305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9B7926-360A-6FA4-DCBB-C495F5B431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EA5E2481-AF14-C72F-387C-7444CF4A3395}"/>
              </a:ext>
            </a:extLst>
          </p:cNvPr>
          <p:cNvGraphicFramePr>
            <a:graphicFrameLocks noGrp="1"/>
          </p:cNvGraphicFramePr>
          <p:nvPr/>
        </p:nvGraphicFramePr>
        <p:xfrm>
          <a:off x="347472" y="1235593"/>
          <a:ext cx="11301984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يصِنف الأنواع الرئيسية للطعام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يفرز أنواع الأطعمة الرئيسية والسلع الغذائية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يلتزم بالوقت في تنفيذ العمل المطلوب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ويفرز أنواع الأطعمة والسلع الغذائية</a:t>
                      </a: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B86367A-8E53-5E47-B761-EC0BFEF156D1}"/>
              </a:ext>
            </a:extLst>
          </p:cNvPr>
          <p:cNvSpPr txBox="1"/>
          <p:nvPr/>
        </p:nvSpPr>
        <p:spPr>
          <a:xfrm>
            <a:off x="901781" y="2281400"/>
            <a:ext cx="94295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يشير الطالب الي نوع الطعام  - صورة الارز –صورة المعكرونة – </a:t>
            </a:r>
            <a:r>
              <a:rPr lang="ar-AE" sz="2000" b="1" dirty="0">
                <a:solidFill>
                  <a:srgbClr val="0070C0"/>
                </a:solidFill>
                <a:latin typeface="Roboto" panose="02000000000000000000" pitchFamily="2" charset="0"/>
              </a:rPr>
              <a:t>صورة</a:t>
            </a:r>
            <a:r>
              <a:rPr lang="ar-AE" sz="2000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 البهارات </a:t>
            </a:r>
            <a:endParaRPr lang="en-AE" sz="1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31131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248</Words>
  <Application>Microsoft Office PowerPoint</Application>
  <PresentationFormat>Widescreen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13</cp:revision>
  <dcterms:created xsi:type="dcterms:W3CDTF">2024-07-11T12:32:29Z</dcterms:created>
  <dcterms:modified xsi:type="dcterms:W3CDTF">2025-01-14T09:37:13Z</dcterms:modified>
</cp:coreProperties>
</file>