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2448" y="-6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3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7617 2754 24575,'-8'-1'0,"1"0"0,0-1 0,-1 0 0,1 0 0,0-1 0,0 0 0,-11-6 0,-7-3 0,-735-265 0,432 186 0,-476-141 0,381 121 0,40 12 0,-188-55 0,220 64 0,-259-54 0,210 54 0,354 79 0,-445-115 0,372 92 0,-481-162 0,520 164 0,-2 0 0,1-4 0,1-3 0,-76-52 0,-80-66 0,-133-96 0,118 78 0,66 30 0,85 56-1365,83 74-5461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42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7848 1 24575,'-14'6'0,"1"-1"0,-1 0 0,-1-1 0,-19 3 0,-16 5 0,-407 138 0,36-11 0,-164 28 0,-530 173 0,14 27 0,383-140 0,16 46 0,-620 288 0,849-354 0,408-176 0,-143 61 0,61-29 0,-173 102 0,269-135-1365,29-17-5461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3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3099 24575,'2'-1'0,"1"1"0,0-1 0,-1 0 0,1 0 0,-1-1 0,1 1 0,-1 0 0,0-1 0,1 1 0,-1-1 0,3-3 0,5-3 0,179-110 0,237-110 0,1559-637 0,-1420 654 0,-244 94 0,958-284 0,-1076 344 0,-3-9 0,348-167 0,-261 81 0,80-40 0,-293 151 0,-2-4 0,-3-3 0,90-80 0,-10 9 0,-106 83-1365,-29 21-5461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6:25:58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9582 2993 24575,'-77'-30'0,"-141"-36"0,106 36 0,-769-236 0,702 195 0,56 19 0,-868-279-429,519 182 14,-465-166 415,-321-103 0,-1354-372 0,1648 522 0,297 85 0,613 169-1225,17 5-4897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2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2.xml"/><Relationship Id="rId17" Type="http://schemas.openxmlformats.org/officeDocument/2006/relationships/image" Target="../media/image14.png"/><Relationship Id="rId2" Type="http://schemas.openxmlformats.org/officeDocument/2006/relationships/image" Target="../media/image3.jpg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1.png"/><Relationship Id="rId5" Type="http://schemas.openxmlformats.org/officeDocument/2006/relationships/image" Target="../media/image6.jpg"/><Relationship Id="rId15" Type="http://schemas.openxmlformats.org/officeDocument/2006/relationships/image" Target="../media/image13.png"/><Relationship Id="rId10" Type="http://schemas.openxmlformats.org/officeDocument/2006/relationships/customXml" Target="../ink/ink1.xml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02477"/>
              </p:ext>
            </p:extLst>
          </p:nvPr>
        </p:nvGraphicFramePr>
        <p:xfrm>
          <a:off x="502537" y="858011"/>
          <a:ext cx="6753859" cy="3821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29585" marR="303403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76225" indent="-15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84455" indent="6032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1176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 marR="317500" indent="-142875" algn="r">
                        <a:lnSpc>
                          <a:spcPct val="1012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ﻲﮭﻄﻟا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204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1850" marR="59055" indent="6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ﺔﻋﻮﻨﺘﻤﻟا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لﻮﺼﺤﻟا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ﻦﻛﺎﻣأ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ماﺪﺨﺘﺳا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ﺪﺋاﻮﻓ</a:t>
                      </a:r>
                      <a:r>
                        <a:rPr sz="8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ﺮﻛﺬﻳ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318260" marR="5969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مﺎﻌﻄﻟا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داﺪﻋﻹ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ﺔﯿﻤﻛ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0665" marR="22923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4145" marR="13081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داﻮﻤﻟا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ﻒﺼﻳ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00" marR="240029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95">
                <a:tc gridSpan="5">
                  <a:txBody>
                    <a:bodyPr/>
                    <a:lstStyle/>
                    <a:p>
                      <a:pPr marL="1407795" marR="139827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20979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5841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ﺔﯿﺋاﺬﻐﻟا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ﻊﻠﺴﻟا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ﻰﻠﻋ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لﻮﺼﺤﻟا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65150" marR="5492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ﺎﮭﺘﯿﻤﻛو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24384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255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800">
                          <a:latin typeface="Times New Roman"/>
                          <a:cs typeface="Times New Roman"/>
                        </a:rPr>
                        <a:t>فاطمة جاسم الحمادي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 marR="17970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4" marR="20066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500" dirty="0">
                          <a:latin typeface="Tahoma"/>
                          <a:cs typeface="Tahoma"/>
                        </a:rPr>
                        <a:t> 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6695" marR="21209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75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128905" marR="11620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9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b="1" spc="-25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900" b="1" dirty="0">
                          <a:latin typeface="Tahoma"/>
                          <a:cs typeface="Tahoma"/>
                        </a:rPr>
                        <a:t>10</a:t>
                      </a:r>
                      <a:endParaRPr sz="900" dirty="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633345" marR="2620645" algn="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0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000" dirty="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77900" marR="967105" algn="r">
                        <a:lnSpc>
                          <a:spcPct val="100000"/>
                        </a:lnSpc>
                      </a:pPr>
                      <a:r>
                        <a:rPr lang="ar-AE" sz="1000" b="1" dirty="0">
                          <a:latin typeface="Tahoma"/>
                          <a:cs typeface="Tahoma"/>
                        </a:rPr>
                        <a:t>السؤال الأول وصل السلع للشراء من المكان المناسب لها 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130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4772025"/>
            <a:ext cx="1546224" cy="100303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4771390"/>
            <a:ext cx="1500504" cy="99377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05250" y="4781550"/>
            <a:ext cx="1532889" cy="99343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24525" y="4781550"/>
            <a:ext cx="1490344" cy="99355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4909" y="6419228"/>
            <a:ext cx="1276336" cy="11906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67400" y="6477000"/>
            <a:ext cx="1541042" cy="11328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55590" y="6452869"/>
            <a:ext cx="1362074" cy="11810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765" y="6397625"/>
            <a:ext cx="1685670" cy="1212214"/>
          </a:xfrm>
          <a:prstGeom prst="rect">
            <a:avLst/>
          </a:prstGeom>
        </p:spPr>
      </p:pic>
      <p:grpSp>
        <p:nvGrpSpPr>
          <p:cNvPr id="18" name="مجموعة 17">
            <a:extLst>
              <a:ext uri="{FF2B5EF4-FFF2-40B4-BE49-F238E27FC236}">
                <a16:creationId xmlns:a16="http://schemas.microsoft.com/office/drawing/2014/main" id="{F8186F4E-813F-12DD-2BCE-4902B7D07417}"/>
              </a:ext>
            </a:extLst>
          </p:cNvPr>
          <p:cNvGrpSpPr/>
          <p:nvPr/>
        </p:nvGrpSpPr>
        <p:grpSpPr>
          <a:xfrm>
            <a:off x="1623618" y="5455150"/>
            <a:ext cx="4566960" cy="1245240"/>
            <a:chOff x="1623618" y="5455150"/>
            <a:chExt cx="4566960" cy="124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14:cNvPr>
                <p14:cNvContentPartPr/>
                <p14:nvPr/>
              </p14:nvContentPartPr>
              <p14:xfrm>
                <a:off x="3197538" y="5654950"/>
                <a:ext cx="2742480" cy="991800"/>
              </p14:xfrm>
            </p:contentPart>
          </mc:Choice>
          <mc:Fallback xmlns="">
            <p:pic>
              <p:nvPicPr>
                <p:cNvPr id="12" name="حبر 11">
                  <a:extLst>
                    <a:ext uri="{FF2B5EF4-FFF2-40B4-BE49-F238E27FC236}">
                      <a16:creationId xmlns:a16="http://schemas.microsoft.com/office/drawing/2014/main" id="{3DA26DE8-02CE-AF39-065F-E5136C4897F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88538" y="5645950"/>
                  <a:ext cx="2760120" cy="10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14:cNvPr>
                <p14:cNvContentPartPr/>
                <p14:nvPr/>
              </p14:nvContentPartPr>
              <p14:xfrm>
                <a:off x="1623618" y="5455150"/>
                <a:ext cx="2825640" cy="1031400"/>
              </p14:xfrm>
            </p:contentPart>
          </mc:Choice>
          <mc:Fallback xmlns="">
            <p:pic>
              <p:nvPicPr>
                <p:cNvPr id="13" name="حبر 12">
                  <a:extLst>
                    <a:ext uri="{FF2B5EF4-FFF2-40B4-BE49-F238E27FC236}">
                      <a16:creationId xmlns:a16="http://schemas.microsoft.com/office/drawing/2014/main" id="{2986833D-D9C4-C9BF-1147-E2828293F01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14978" y="5446510"/>
                  <a:ext cx="2843280" cy="10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14:cNvPr>
                <p14:cNvContentPartPr/>
                <p14:nvPr/>
              </p14:nvContentPartPr>
              <p14:xfrm>
                <a:off x="3672738" y="5584750"/>
                <a:ext cx="2517840" cy="1115640"/>
              </p14:xfrm>
            </p:contentPart>
          </mc:Choice>
          <mc:Fallback xmlns="">
            <p:pic>
              <p:nvPicPr>
                <p:cNvPr id="17" name="حبر 16">
                  <a:extLst>
                    <a:ext uri="{FF2B5EF4-FFF2-40B4-BE49-F238E27FC236}">
                      <a16:creationId xmlns:a16="http://schemas.microsoft.com/office/drawing/2014/main" id="{C27A23A2-91F5-3C2F-146C-92732FF771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64098" y="5576110"/>
                  <a:ext cx="2535480" cy="113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14:cNvPr>
              <p14:cNvContentPartPr/>
              <p14:nvPr/>
            </p14:nvContentPartPr>
            <p14:xfrm>
              <a:off x="684378" y="5515270"/>
              <a:ext cx="3449880" cy="1077480"/>
            </p14:xfrm>
          </p:contentPart>
        </mc:Choice>
        <mc:Fallback xmlns=""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E6B89F69-9B43-5425-C632-3CE8F8015B0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5378" y="5506630"/>
                <a:ext cx="3467520" cy="109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87</Words>
  <Application>Microsoft Office PowerPoint</Application>
  <PresentationFormat>مخصص</PresentationFormat>
  <Paragraphs>38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2025-01-20T05:17:24Z</dcterms:created>
  <dcterms:modified xsi:type="dcterms:W3CDTF">2025-01-20T06:33:07Z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D:20250110055303</vt:lpwstr>
  </property>
</Properties>
</file>