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7" r:id="rId2"/>
    <p:sldId id="1160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0F825A8-4961-410B-8F22-3942E01A4BB0}">
          <p14:sldIdLst>
            <p14:sldId id="11607"/>
            <p14:sldId id="11608"/>
          </p14:sldIdLst>
        </p14:section>
        <p14:section name="Summary Section" id="{22A9C369-BF5C-4594-9F3B-0B24E4C7D56D}">
          <p14:sldIdLst/>
        </p14:section>
        <p14:section name="Section 1" id="{9C964884-C59C-4356-9FFF-F6B4A440EA8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A245EB-66DC-4865-9CD8-CB06003C2B89}" v="102" dt="2025-01-22T08:18:11.087"/>
    <p1510:client id="{F2B3B9D5-8E6D-4C00-B07C-626C4EF83BBF}" v="37" dt="2025-01-22T08:47:23.4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F2B3B9D5-8E6D-4C00-B07C-626C4EF83BBF}"/>
    <pc:docChg chg="custSel delSld modSld modSection">
      <pc:chgData name="SHADIH HUSSEIN KHALLL QUDAIH" userId="c61c99c5-8879-40d4-ae6d-588650192bed" providerId="ADAL" clId="{F2B3B9D5-8E6D-4C00-B07C-626C4EF83BBF}" dt="2025-01-22T08:47:48.718" v="231" actId="20577"/>
      <pc:docMkLst>
        <pc:docMk/>
      </pc:docMkLst>
      <pc:sldChg chg="addSp delSp modSp mod">
        <pc:chgData name="SHADIH HUSSEIN KHALLL QUDAIH" userId="c61c99c5-8879-40d4-ae6d-588650192bed" providerId="ADAL" clId="{F2B3B9D5-8E6D-4C00-B07C-626C4EF83BBF}" dt="2025-01-22T08:45:55.462" v="179"/>
        <pc:sldMkLst>
          <pc:docMk/>
          <pc:sldMk cId="2407305286" sldId="11607"/>
        </pc:sldMkLst>
        <pc:spChg chg="add">
          <ac:chgData name="SHADIH HUSSEIN KHALLL QUDAIH" userId="c61c99c5-8879-40d4-ae6d-588650192bed" providerId="ADAL" clId="{F2B3B9D5-8E6D-4C00-B07C-626C4EF83BBF}" dt="2025-01-22T08:38:15.011" v="68"/>
          <ac:spMkLst>
            <pc:docMk/>
            <pc:sldMk cId="2407305286" sldId="11607"/>
            <ac:spMk id="3" creationId="{945EFC9A-6E85-1691-1DD1-642ED43C60A5}"/>
          </ac:spMkLst>
        </pc:spChg>
        <pc:spChg chg="mod">
          <ac:chgData name="SHADIH HUSSEIN KHALLL QUDAIH" userId="c61c99c5-8879-40d4-ae6d-588650192bed" providerId="ADAL" clId="{F2B3B9D5-8E6D-4C00-B07C-626C4EF83BBF}" dt="2025-01-22T08:42:01.321" v="148" actId="20577"/>
          <ac:spMkLst>
            <pc:docMk/>
            <pc:sldMk cId="2407305286" sldId="11607"/>
            <ac:spMk id="4" creationId="{297BF1E9-567B-7BD1-C62D-015B8154710F}"/>
          </ac:spMkLst>
        </pc:spChg>
        <pc:spChg chg="mod">
          <ac:chgData name="SHADIH HUSSEIN KHALLL QUDAIH" userId="c61c99c5-8879-40d4-ae6d-588650192bed" providerId="ADAL" clId="{F2B3B9D5-8E6D-4C00-B07C-626C4EF83BBF}" dt="2025-01-22T08:42:28.481" v="158" actId="1076"/>
          <ac:spMkLst>
            <pc:docMk/>
            <pc:sldMk cId="2407305286" sldId="11607"/>
            <ac:spMk id="10" creationId="{667C4E52-24F3-576A-B88D-9B4E2BD0CA06}"/>
          </ac:spMkLst>
        </pc:spChg>
        <pc:spChg chg="mod">
          <ac:chgData name="SHADIH HUSSEIN KHALLL QUDAIH" userId="c61c99c5-8879-40d4-ae6d-588650192bed" providerId="ADAL" clId="{F2B3B9D5-8E6D-4C00-B07C-626C4EF83BBF}" dt="2025-01-22T08:42:30.754" v="159" actId="1076"/>
          <ac:spMkLst>
            <pc:docMk/>
            <pc:sldMk cId="2407305286" sldId="11607"/>
            <ac:spMk id="11" creationId="{BA76B5E0-3A03-9F0C-E67D-16E15B1EE181}"/>
          </ac:spMkLst>
        </pc:spChg>
        <pc:spChg chg="del mod">
          <ac:chgData name="SHADIH HUSSEIN KHALLL QUDAIH" userId="c61c99c5-8879-40d4-ae6d-588650192bed" providerId="ADAL" clId="{F2B3B9D5-8E6D-4C00-B07C-626C4EF83BBF}" dt="2025-01-22T08:42:08.823" v="151" actId="478"/>
          <ac:spMkLst>
            <pc:docMk/>
            <pc:sldMk cId="2407305286" sldId="11607"/>
            <ac:spMk id="12" creationId="{EB622AD8-173F-EE20-A7FF-8A288F2340F5}"/>
          </ac:spMkLst>
        </pc:spChg>
        <pc:graphicFrameChg chg="mod modGraphic">
          <ac:chgData name="SHADIH HUSSEIN KHALLL QUDAIH" userId="c61c99c5-8879-40d4-ae6d-588650192bed" providerId="ADAL" clId="{F2B3B9D5-8E6D-4C00-B07C-626C4EF83BBF}" dt="2025-01-22T08:45:55.462" v="179"/>
          <ac:graphicFrameMkLst>
            <pc:docMk/>
            <pc:sldMk cId="2407305286" sldId="11607"/>
            <ac:graphicFrameMk id="2" creationId="{4D5AE15B-3B2B-07B8-012B-E41D9B48C13F}"/>
          </ac:graphicFrameMkLst>
        </pc:graphicFrameChg>
        <pc:picChg chg="del">
          <ac:chgData name="SHADIH HUSSEIN KHALLL QUDAIH" userId="c61c99c5-8879-40d4-ae6d-588650192bed" providerId="ADAL" clId="{F2B3B9D5-8E6D-4C00-B07C-626C4EF83BBF}" dt="2025-01-22T08:32:52.001" v="0" actId="478"/>
          <ac:picMkLst>
            <pc:docMk/>
            <pc:sldMk cId="2407305286" sldId="11607"/>
            <ac:picMk id="6" creationId="{513F86DA-1675-4433-E744-F534E19B8054}"/>
          </ac:picMkLst>
        </pc:picChg>
        <pc:picChg chg="del">
          <ac:chgData name="SHADIH HUSSEIN KHALLL QUDAIH" userId="c61c99c5-8879-40d4-ae6d-588650192bed" providerId="ADAL" clId="{F2B3B9D5-8E6D-4C00-B07C-626C4EF83BBF}" dt="2025-01-22T08:32:52.671" v="1" actId="478"/>
          <ac:picMkLst>
            <pc:docMk/>
            <pc:sldMk cId="2407305286" sldId="11607"/>
            <ac:picMk id="7" creationId="{4642DF11-31CE-518A-BA9A-FBBE76C7B79A}"/>
          </ac:picMkLst>
        </pc:picChg>
        <pc:picChg chg="del">
          <ac:chgData name="SHADIH HUSSEIN KHALLL QUDAIH" userId="c61c99c5-8879-40d4-ae6d-588650192bed" providerId="ADAL" clId="{F2B3B9D5-8E6D-4C00-B07C-626C4EF83BBF}" dt="2025-01-22T08:32:53.234" v="2" actId="478"/>
          <ac:picMkLst>
            <pc:docMk/>
            <pc:sldMk cId="2407305286" sldId="11607"/>
            <ac:picMk id="8" creationId="{87AED798-9CAF-E236-85D8-6D6B9E493CBD}"/>
          </ac:picMkLst>
        </pc:picChg>
        <pc:picChg chg="add mod">
          <ac:chgData name="SHADIH HUSSEIN KHALLL QUDAIH" userId="c61c99c5-8879-40d4-ae6d-588650192bed" providerId="ADAL" clId="{F2B3B9D5-8E6D-4C00-B07C-626C4EF83BBF}" dt="2025-01-22T08:42:24.959" v="157" actId="14100"/>
          <ac:picMkLst>
            <pc:docMk/>
            <pc:sldMk cId="2407305286" sldId="11607"/>
            <ac:picMk id="1026" creationId="{65CB92AD-6226-D534-AC6F-DD1EEA3068E0}"/>
          </ac:picMkLst>
        </pc:picChg>
        <pc:picChg chg="add del mod">
          <ac:chgData name="SHADIH HUSSEIN KHALLL QUDAIH" userId="c61c99c5-8879-40d4-ae6d-588650192bed" providerId="ADAL" clId="{F2B3B9D5-8E6D-4C00-B07C-626C4EF83BBF}" dt="2025-01-22T08:37:21.322" v="67" actId="478"/>
          <ac:picMkLst>
            <pc:docMk/>
            <pc:sldMk cId="2407305286" sldId="11607"/>
            <ac:picMk id="1028" creationId="{51044527-6D01-B009-4041-F8B9D1C6EBB7}"/>
          </ac:picMkLst>
        </pc:picChg>
        <pc:picChg chg="add mod">
          <ac:chgData name="SHADIH HUSSEIN KHALLL QUDAIH" userId="c61c99c5-8879-40d4-ae6d-588650192bed" providerId="ADAL" clId="{F2B3B9D5-8E6D-4C00-B07C-626C4EF83BBF}" dt="2025-01-22T08:42:14.552" v="153" actId="14100"/>
          <ac:picMkLst>
            <pc:docMk/>
            <pc:sldMk cId="2407305286" sldId="11607"/>
            <ac:picMk id="1032" creationId="{BCD31B28-5669-4E92-A636-93ACF1F46ECC}"/>
          </ac:picMkLst>
        </pc:picChg>
        <pc:picChg chg="add del mod">
          <ac:chgData name="SHADIH HUSSEIN KHALLL QUDAIH" userId="c61c99c5-8879-40d4-ae6d-588650192bed" providerId="ADAL" clId="{F2B3B9D5-8E6D-4C00-B07C-626C4EF83BBF}" dt="2025-01-22T08:42:05.300" v="149" actId="478"/>
          <ac:picMkLst>
            <pc:docMk/>
            <pc:sldMk cId="2407305286" sldId="11607"/>
            <ac:picMk id="1034" creationId="{F2C1B324-A0BF-83E3-A353-7D7BC81402A5}"/>
          </ac:picMkLst>
        </pc:picChg>
      </pc:sldChg>
      <pc:sldChg chg="addSp delSp modSp mod">
        <pc:chgData name="SHADIH HUSSEIN KHALLL QUDAIH" userId="c61c99c5-8879-40d4-ae6d-588650192bed" providerId="ADAL" clId="{F2B3B9D5-8E6D-4C00-B07C-626C4EF83BBF}" dt="2025-01-22T08:47:48.718" v="231" actId="20577"/>
        <pc:sldMkLst>
          <pc:docMk/>
          <pc:sldMk cId="1313188392" sldId="11608"/>
        </pc:sldMkLst>
        <pc:spChg chg="mod">
          <ac:chgData name="SHADIH HUSSEIN KHALLL QUDAIH" userId="c61c99c5-8879-40d4-ae6d-588650192bed" providerId="ADAL" clId="{F2B3B9D5-8E6D-4C00-B07C-626C4EF83BBF}" dt="2025-01-22T08:47:48.718" v="231" actId="20577"/>
          <ac:spMkLst>
            <pc:docMk/>
            <pc:sldMk cId="1313188392" sldId="11608"/>
            <ac:spMk id="4" creationId="{839A37F4-939F-D93C-F24D-6608F83952DA}"/>
          </ac:spMkLst>
        </pc:spChg>
        <pc:picChg chg="add mod">
          <ac:chgData name="SHADIH HUSSEIN KHALLL QUDAIH" userId="c61c99c5-8879-40d4-ae6d-588650192bed" providerId="ADAL" clId="{F2B3B9D5-8E6D-4C00-B07C-626C4EF83BBF}" dt="2025-01-22T08:47:23.459" v="206" actId="14100"/>
          <ac:picMkLst>
            <pc:docMk/>
            <pc:sldMk cId="1313188392" sldId="11608"/>
            <ac:picMk id="5" creationId="{05FA7802-0764-3FD7-6354-CF2FFBA7E9C1}"/>
          </ac:picMkLst>
        </pc:picChg>
        <pc:picChg chg="del">
          <ac:chgData name="SHADIH HUSSEIN KHALLL QUDAIH" userId="c61c99c5-8879-40d4-ae6d-588650192bed" providerId="ADAL" clId="{F2B3B9D5-8E6D-4C00-B07C-626C4EF83BBF}" dt="2025-01-22T08:46:39.978" v="199" actId="478"/>
          <ac:picMkLst>
            <pc:docMk/>
            <pc:sldMk cId="1313188392" sldId="11608"/>
            <ac:picMk id="1026" creationId="{B944353E-6AFE-13D0-2E10-C50A583F9E0F}"/>
          </ac:picMkLst>
        </pc:picChg>
        <pc:picChg chg="del">
          <ac:chgData name="SHADIH HUSSEIN KHALLL QUDAIH" userId="c61c99c5-8879-40d4-ae6d-588650192bed" providerId="ADAL" clId="{F2B3B9D5-8E6D-4C00-B07C-626C4EF83BBF}" dt="2025-01-22T08:46:40.658" v="200" actId="478"/>
          <ac:picMkLst>
            <pc:docMk/>
            <pc:sldMk cId="1313188392" sldId="11608"/>
            <ac:picMk id="1032" creationId="{7766B882-B526-242D-CD5E-A2F84F802892}"/>
          </ac:picMkLst>
        </pc:picChg>
      </pc:sldChg>
      <pc:sldChg chg="del">
        <pc:chgData name="SHADIH HUSSEIN KHALLL QUDAIH" userId="c61c99c5-8879-40d4-ae6d-588650192bed" providerId="ADAL" clId="{F2B3B9D5-8E6D-4C00-B07C-626C4EF83BBF}" dt="2025-01-22T08:42:45.432" v="160" actId="47"/>
        <pc:sldMkLst>
          <pc:docMk/>
          <pc:sldMk cId="4039067098" sldId="11608"/>
        </pc:sldMkLst>
      </pc:sldChg>
      <pc:sldChg chg="del">
        <pc:chgData name="SHADIH HUSSEIN KHALLL QUDAIH" userId="c61c99c5-8879-40d4-ae6d-588650192bed" providerId="ADAL" clId="{F2B3B9D5-8E6D-4C00-B07C-626C4EF83BBF}" dt="2025-01-22T08:42:46.437" v="161" actId="47"/>
        <pc:sldMkLst>
          <pc:docMk/>
          <pc:sldMk cId="708853287" sldId="11609"/>
        </pc:sldMkLst>
      </pc:sldChg>
      <pc:sldChg chg="del">
        <pc:chgData name="SHADIH HUSSEIN KHALLL QUDAIH" userId="c61c99c5-8879-40d4-ae6d-588650192bed" providerId="ADAL" clId="{F2B3B9D5-8E6D-4C00-B07C-626C4EF83BBF}" dt="2025-01-22T08:42:47.428" v="162" actId="47"/>
        <pc:sldMkLst>
          <pc:docMk/>
          <pc:sldMk cId="3520116449" sldId="1161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7FD2A-6765-D289-E815-DB374FC8D3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4D5AE15B-3B2B-07B8-012B-E41D9B48C1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095204"/>
              </p:ext>
            </p:extLst>
          </p:nvPr>
        </p:nvGraphicFramePr>
        <p:xfrm>
          <a:off x="445008" y="578034"/>
          <a:ext cx="11301984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16764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ar-AE" sz="105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br>
                        <a:rPr lang="ar-AE" sz="1600" dirty="0"/>
                      </a:br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4: 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 يٌظهر معرفة ومهارة في أساسيات الزراعة والإنتاج الزراعي</a:t>
                      </a:r>
                      <a:br>
                        <a:rPr lang="ar-AE" b="1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97BF1E9-567B-7BD1-C62D-015B8154710F}"/>
              </a:ext>
            </a:extLst>
          </p:cNvPr>
          <p:cNvSpPr txBox="1"/>
          <p:nvPr/>
        </p:nvSpPr>
        <p:spPr>
          <a:xfrm>
            <a:off x="-563036" y="2263710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يشير الطالب الي الصورة تدل علي الجو الماطر في فصل الشتاء والحار في فصل الصيف  </a:t>
            </a:r>
            <a:endParaRPr lang="en-AE" sz="1600" b="1" dirty="0">
              <a:solidFill>
                <a:srgbClr val="0070C0"/>
              </a:solidFill>
            </a:endParaRPr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667C4E52-24F3-576A-B88D-9B4E2BD0CA06}"/>
              </a:ext>
            </a:extLst>
          </p:cNvPr>
          <p:cNvSpPr txBox="1"/>
          <p:nvPr/>
        </p:nvSpPr>
        <p:spPr>
          <a:xfrm>
            <a:off x="8134127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فصل الشتاء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BA76B5E0-3A03-9F0C-E67D-16E15B1EE181}"/>
              </a:ext>
            </a:extLst>
          </p:cNvPr>
          <p:cNvSpPr txBox="1"/>
          <p:nvPr/>
        </p:nvSpPr>
        <p:spPr>
          <a:xfrm>
            <a:off x="2152572" y="573906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فصل الصيف </a:t>
            </a:r>
          </a:p>
        </p:txBody>
      </p:sp>
      <p:pic>
        <p:nvPicPr>
          <p:cNvPr id="1026" name="Picture 2" descr="الطقس: أجواء ماطرة وشديدة البرودة - شعاع نيوز">
            <a:extLst>
              <a:ext uri="{FF2B5EF4-FFF2-40B4-BE49-F238E27FC236}">
                <a16:creationId xmlns:a16="http://schemas.microsoft.com/office/drawing/2014/main" id="{65CB92AD-6226-D534-AC6F-DD1EEA306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1" y="2958671"/>
            <a:ext cx="4394758" cy="2218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أفضل وجهات فصل الصيف السياحية في العالم">
            <a:extLst>
              <a:ext uri="{FF2B5EF4-FFF2-40B4-BE49-F238E27FC236}">
                <a16:creationId xmlns:a16="http://schemas.microsoft.com/office/drawing/2014/main" id="{945EFC9A-6E85-1691-1DD1-642ED43C60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أفضل وجهات فصل الصيف السياحية في العالم">
            <a:extLst>
              <a:ext uri="{FF2B5EF4-FFF2-40B4-BE49-F238E27FC236}">
                <a16:creationId xmlns:a16="http://schemas.microsoft.com/office/drawing/2014/main" id="{BCD31B28-5669-4E92-A636-93ACF1F46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52" y="2958671"/>
            <a:ext cx="4090729" cy="2380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305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F5FB80-0A10-13C0-234F-17886BEBCC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9CF7CEA2-6E43-B8DE-2B92-FACD90E384F7}"/>
              </a:ext>
            </a:extLst>
          </p:cNvPr>
          <p:cNvGraphicFramePr>
            <a:graphicFrameLocks noGrp="1"/>
          </p:cNvGraphicFramePr>
          <p:nvPr/>
        </p:nvGraphicFramePr>
        <p:xfrm>
          <a:off x="445008" y="578034"/>
          <a:ext cx="11301984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16764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ar-AE" sz="105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br>
                        <a:rPr lang="ar-AE" sz="1600" dirty="0"/>
                      </a:br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4: 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 يٌظهر معرفة ومهارة في أساسيات الزراعة والإنتاج الزراعي</a:t>
                      </a:r>
                      <a:br>
                        <a:rPr lang="ar-AE" b="1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39A37F4-939F-D93C-F24D-6608F83952DA}"/>
              </a:ext>
            </a:extLst>
          </p:cNvPr>
          <p:cNvSpPr txBox="1"/>
          <p:nvPr/>
        </p:nvSpPr>
        <p:spPr>
          <a:xfrm>
            <a:off x="-563036" y="2263710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يشير الطالب الي الصورة تدل علي زراعة الذرة في فصل الشتاء ام في فصل الصيف </a:t>
            </a:r>
            <a:endParaRPr lang="en-AE" sz="1600" b="1" dirty="0">
              <a:solidFill>
                <a:srgbClr val="0070C0"/>
              </a:solidFill>
            </a:endParaRPr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110159BB-34E1-5E88-9B64-3DFC87DAD870}"/>
              </a:ext>
            </a:extLst>
          </p:cNvPr>
          <p:cNvSpPr txBox="1"/>
          <p:nvPr/>
        </p:nvSpPr>
        <p:spPr>
          <a:xfrm>
            <a:off x="8134127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فصل الشتاء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9F0604C1-5527-F46C-DB06-3F102658E1D7}"/>
              </a:ext>
            </a:extLst>
          </p:cNvPr>
          <p:cNvSpPr txBox="1"/>
          <p:nvPr/>
        </p:nvSpPr>
        <p:spPr>
          <a:xfrm>
            <a:off x="2152572" y="573906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فصل الصيف </a:t>
            </a:r>
          </a:p>
        </p:txBody>
      </p:sp>
      <p:sp>
        <p:nvSpPr>
          <p:cNvPr id="3" name="AutoShape 6" descr="أفضل وجهات فصل الصيف السياحية في العالم">
            <a:extLst>
              <a:ext uri="{FF2B5EF4-FFF2-40B4-BE49-F238E27FC236}">
                <a16:creationId xmlns:a16="http://schemas.microsoft.com/office/drawing/2014/main" id="{50658E5B-6BE9-885E-EB30-A6BEE4B410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2" descr="رسم دورة حياة نبات الذرة بالصور">
            <a:extLst>
              <a:ext uri="{FF2B5EF4-FFF2-40B4-BE49-F238E27FC236}">
                <a16:creationId xmlns:a16="http://schemas.microsoft.com/office/drawing/2014/main" id="{05FA7802-0764-3FD7-6354-CF2FFBA7E9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389" y="2897680"/>
            <a:ext cx="4253676" cy="234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18839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116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14</cp:revision>
  <dcterms:created xsi:type="dcterms:W3CDTF">2024-07-11T12:32:29Z</dcterms:created>
  <dcterms:modified xsi:type="dcterms:W3CDTF">2025-01-22T08:47:50Z</dcterms:modified>
</cp:coreProperties>
</file>