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4" d="100"/>
          <a:sy n="124" d="100"/>
        </p:scale>
        <p:origin x="1758" y="-171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6:25:39.8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7617 2754 24575,'-8'-1'0,"1"0"0,0-1 0,-1 0 0,1 0 0,0-1 0,0 0 0,-11-6 0,-7-3 0,-735-265 0,432 186 0,-476-141 0,381 121 0,40 12 0,-188-55 0,220 64 0,-259-54 0,210 54 0,354 79 0,-445-115 0,372 92 0,-481-162 0,520 164 0,-2 0 0,1-4 0,1-3 0,-76-52 0,-80-66 0,-133-96 0,118 78 0,66 30 0,85 56-1365,83 74-5461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6:25:42.5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7848 1 24575,'-14'6'0,"1"-1"0,-1 0 0,-1-1 0,-19 3 0,-16 5 0,-407 138 0,36-11 0,-164 28 0,-530 173 0,14 27 0,383-140 0,16 46 0,-620 288 0,849-354 0,408-176 0,-143 61 0,61-29 0,-173 102 0,269-135-1365,29-17-5461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6:25:53.0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3099 24575,'2'-1'0,"1"1"0,0-1 0,-1 0 0,1 0 0,-1-1 0,1 1 0,-1 0 0,0-1 0,1 1 0,-1-1 0,3-3 0,5-3 0,179-110 0,237-110 0,1559-637 0,-1420 654 0,-244 94 0,958-284 0,-1076 344 0,-3-9 0,348-167 0,-261 81 0,80-40 0,-293 151 0,-2-4 0,-3-3 0,90-80 0,-10 9 0,-106 83-1365,-29 21-5461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6:25:58.7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9582 2993 24575,'-77'-30'0,"-141"-36"0,106 36 0,-769-236 0,702 195 0,56 19 0,-868-279-429,519 182 14,-465-166 415,-321-103 0,-1354-372 0,1648 522 0,297 85 0,613 169-1225,17 5-4897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114425" y="171450"/>
            <a:ext cx="5274310" cy="59055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9648190"/>
            <a:ext cx="7734299" cy="25590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13" Type="http://schemas.openxmlformats.org/officeDocument/2006/relationships/image" Target="../media/image12.png"/><Relationship Id="rId3" Type="http://schemas.openxmlformats.org/officeDocument/2006/relationships/image" Target="../media/image4.jpg"/><Relationship Id="rId7" Type="http://schemas.openxmlformats.org/officeDocument/2006/relationships/image" Target="../media/image8.jpg"/><Relationship Id="rId12" Type="http://schemas.openxmlformats.org/officeDocument/2006/relationships/customXml" Target="../ink/ink2.xml"/><Relationship Id="rId17" Type="http://schemas.openxmlformats.org/officeDocument/2006/relationships/image" Target="../media/image14.png"/><Relationship Id="rId2" Type="http://schemas.openxmlformats.org/officeDocument/2006/relationships/image" Target="../media/image3.jpg"/><Relationship Id="rId16" Type="http://schemas.openxmlformats.org/officeDocument/2006/relationships/customXml" Target="../ink/ink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g"/><Relationship Id="rId11" Type="http://schemas.openxmlformats.org/officeDocument/2006/relationships/image" Target="../media/image11.png"/><Relationship Id="rId5" Type="http://schemas.openxmlformats.org/officeDocument/2006/relationships/image" Target="../media/image6.jpg"/><Relationship Id="rId15" Type="http://schemas.openxmlformats.org/officeDocument/2006/relationships/image" Target="../media/image13.png"/><Relationship Id="rId10" Type="http://schemas.openxmlformats.org/officeDocument/2006/relationships/customXml" Target="../ink/ink1.xml"/><Relationship Id="rId4" Type="http://schemas.openxmlformats.org/officeDocument/2006/relationships/image" Target="../media/image5.jpg"/><Relationship Id="rId9" Type="http://schemas.openxmlformats.org/officeDocument/2006/relationships/image" Target="../media/image10.jpg"/><Relationship Id="rId14" Type="http://schemas.openxmlformats.org/officeDocument/2006/relationships/customXml" Target="../ink/ink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324454"/>
              </p:ext>
            </p:extLst>
          </p:nvPr>
        </p:nvGraphicFramePr>
        <p:xfrm>
          <a:off x="502537" y="858011"/>
          <a:ext cx="6753859" cy="38213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6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1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1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67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8930">
                <a:tc gridSpan="8">
                  <a:txBody>
                    <a:bodyPr/>
                    <a:lstStyle/>
                    <a:p>
                      <a:pPr marL="3029585" marR="3034030" algn="r">
                        <a:lnSpc>
                          <a:spcPts val="1290"/>
                        </a:lnSpc>
                      </a:pPr>
                      <a:r>
                        <a:rPr sz="1100" b="1" spc="-740" dirty="0">
                          <a:latin typeface="Calibri"/>
                          <a:cs typeface="Calibri"/>
                        </a:rPr>
                        <a:t>�</a:t>
                      </a:r>
                      <a:r>
                        <a:rPr sz="1650" b="1" spc="-1110" baseline="-17676" dirty="0">
                          <a:latin typeface="Calibri"/>
                          <a:cs typeface="Calibri"/>
                        </a:rPr>
                        <a:t>ي</a:t>
                      </a:r>
                      <a:r>
                        <a:rPr sz="1650" b="1" spc="345" baseline="-17676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ﻮﻴﻟا</a:t>
                      </a:r>
                      <a:r>
                        <a:rPr sz="1100" b="1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80" dirty="0">
                          <a:latin typeface="Calibri"/>
                          <a:cs typeface="Calibri"/>
                        </a:rPr>
                        <a:t>رﺎبﺘﺧﻻا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3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59690" algn="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ﺦﻳرﺎﺘﻟا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12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4320" marR="276225" indent="-15875" algn="r">
                        <a:lnSpc>
                          <a:spcPct val="101200"/>
                        </a:lnSpc>
                        <a:spcBef>
                          <a:spcPts val="13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ﻞﺼﻔﻟا ﺚﻟﺎﺜﻟا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71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8425" marR="84455" indent="60325" algn="r">
                        <a:lnSpc>
                          <a:spcPct val="101200"/>
                        </a:lnSpc>
                        <a:spcBef>
                          <a:spcPts val="13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ﻞﺼﻔﻟا ﻲﺳارﺪﻟا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71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8595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800" b="1" spc="-20" dirty="0">
                          <a:latin typeface="Tahoma"/>
                          <a:cs typeface="Tahoma"/>
                        </a:rPr>
                        <a:t>2025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12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285" marR="111760" algn="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ﺔﯿﺳارﺪﻟا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ﺔﻨﺴﻟا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12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00" marR="317500" indent="-142875" algn="r">
                        <a:lnSpc>
                          <a:spcPct val="101200"/>
                        </a:lnSpc>
                        <a:spcBef>
                          <a:spcPts val="135"/>
                        </a:spcBef>
                      </a:pPr>
                      <a:r>
                        <a:rPr sz="800" b="1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ﻲﻓ</a:t>
                      </a:r>
                      <a:r>
                        <a:rPr sz="800" b="1" spc="-3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ةرﺎﮭﻣو</a:t>
                      </a:r>
                      <a:r>
                        <a:rPr sz="800" b="1" spc="-3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ﺔﻓﺮﻌﻣ</a:t>
                      </a:r>
                      <a:r>
                        <a:rPr sz="800" b="1" spc="-4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ﺮﮭﻈٌﻳ </a:t>
                      </a:r>
                      <a:r>
                        <a:rPr sz="800" b="1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ﻲﮭﻄﻟا</a:t>
                      </a:r>
                      <a:r>
                        <a:rPr sz="800" b="1" spc="-1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تﺎﯿﺳﺎﺳأ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71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9079" marR="243204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ةﺪﺣﻮﻟا</a:t>
                      </a:r>
                      <a:r>
                        <a:rPr sz="800" b="1" spc="5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ﻢﺳا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9445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831850" marR="59055" indent="635" algn="r">
                        <a:lnSpc>
                          <a:spcPct val="100000"/>
                        </a:lnSpc>
                      </a:pPr>
                      <a:r>
                        <a:rPr sz="800" b="1" dirty="0">
                          <a:latin typeface="Tahoma"/>
                          <a:cs typeface="Tahoma"/>
                        </a:rPr>
                        <a:t>ﺔﻋﻮﻨﺘﻤﻟا</a:t>
                      </a:r>
                      <a:r>
                        <a:rPr sz="800" b="1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ﺔﯿﺋاﺬﻐﻟا</a:t>
                      </a:r>
                      <a:r>
                        <a:rPr sz="800" b="1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ﻊﻠﺴﻟا</a:t>
                      </a:r>
                      <a:r>
                        <a:rPr sz="800" b="1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ﻰﻠﻋ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لﻮﺼﺤﻟا</a:t>
                      </a:r>
                      <a:r>
                        <a:rPr sz="800" b="1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ﻦﻛﺎﻣأ</a:t>
                      </a:r>
                      <a:r>
                        <a:rPr sz="800" b="1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دﺪﺤﻳ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ﺔﯿﺋاﺬﻐﻟا</a:t>
                      </a:r>
                      <a:r>
                        <a:rPr sz="800" b="1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ﻊﻠﺴﻟا</a:t>
                      </a:r>
                      <a:r>
                        <a:rPr sz="800" b="1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ماﺪﺨﺘﺳا</a:t>
                      </a:r>
                      <a:r>
                        <a:rPr sz="800" b="1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ﺪﺋاﻮﻓ</a:t>
                      </a:r>
                      <a:r>
                        <a:rPr sz="800" b="1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ﺮﻛﺬﻳ</a:t>
                      </a:r>
                      <a:endParaRPr sz="800">
                        <a:latin typeface="Tahoma"/>
                        <a:cs typeface="Tahoma"/>
                      </a:endParaRPr>
                    </a:p>
                    <a:p>
                      <a:pPr marL="1318260" marR="59690"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مﺎﻌﻄﻟا</a:t>
                      </a:r>
                      <a:r>
                        <a:rPr sz="800" b="1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داﺪﻋﻹ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ﺔﯿﺋاﺬﻐﻟا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داﻮﻤﻟا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ﺔﯿﻤﻛ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 دﺪﺤﻳ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0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240665" marR="229235" algn="r">
                        <a:lnSpc>
                          <a:spcPct val="100000"/>
                        </a:lnSpc>
                      </a:pPr>
                      <a:r>
                        <a:rPr sz="800" b="1" dirty="0">
                          <a:latin typeface="Tahoma"/>
                          <a:cs typeface="Tahoma"/>
                        </a:rPr>
                        <a:t>ءادﻷا</a:t>
                      </a:r>
                      <a:r>
                        <a:rPr sz="800" b="1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رﺎﯿﻌﻣ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692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44145" marR="130810" algn="r">
                        <a:lnSpc>
                          <a:spcPct val="100000"/>
                        </a:lnSpc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ﺔﯿﺋاﺬﻐﻟا</a:t>
                      </a:r>
                      <a:r>
                        <a:rPr sz="800" b="1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داﻮﻤﻟا</a:t>
                      </a:r>
                      <a:r>
                        <a:rPr sz="800" b="1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عاﻮﻧأ</a:t>
                      </a:r>
                      <a:r>
                        <a:rPr sz="800" b="1" spc="-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ﻒﺼﻳ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692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254000" marR="240029" algn="r">
                        <a:lnSpc>
                          <a:spcPct val="100000"/>
                        </a:lnSpc>
                      </a:pPr>
                      <a:r>
                        <a:rPr sz="800" b="1" dirty="0">
                          <a:latin typeface="Tahoma"/>
                          <a:cs typeface="Tahoma"/>
                        </a:rPr>
                        <a:t>ﻢﻠﻌﺘﻟا</a:t>
                      </a:r>
                      <a:r>
                        <a:rPr sz="800" b="1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جﺮﺨﻣ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692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995">
                <a:tc gridSpan="5">
                  <a:txBody>
                    <a:bodyPr/>
                    <a:lstStyle/>
                    <a:p>
                      <a:pPr marL="1407795" marR="1398270" algn="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800" b="1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4</a:t>
                      </a:r>
                      <a:r>
                        <a:rPr sz="800" b="1" spc="-1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سرﺪﻟا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36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1140" marR="220979" algn="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سرﺪﻟا</a:t>
                      </a:r>
                      <a:r>
                        <a:rPr sz="8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ﻢﻗر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36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58419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ﺔﯿﺋاﺬﻐﻟا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ﻊﻠﺴﻟا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ﻰﻠﻋ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لﻮﺼﺤﻟا</a:t>
                      </a:r>
                      <a:endParaRPr sz="800">
                        <a:latin typeface="Tahoma"/>
                        <a:cs typeface="Tahoma"/>
                      </a:endParaRPr>
                    </a:p>
                    <a:p>
                      <a:pPr marL="565150" marR="549275" algn="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ﺎﮭﺘﯿﻤﻛو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9079" marR="243840" algn="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سرﺪﻟا</a:t>
                      </a:r>
                      <a:r>
                        <a:rPr sz="800" b="1" spc="5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ﻢﺳا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36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800" dirty="0">
                          <a:latin typeface="Times New Roman"/>
                          <a:cs typeface="Times New Roman"/>
                        </a:rPr>
                        <a:t>4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2080" marR="122555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dirty="0">
                          <a:latin typeface="Tahoma"/>
                          <a:cs typeface="Tahoma"/>
                        </a:rPr>
                        <a:t>ﺔﻋﻮﻤﺠﻤﻟا</a:t>
                      </a:r>
                      <a:r>
                        <a:rPr sz="800" b="1" spc="-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ﻢﺳا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800" dirty="0">
                          <a:latin typeface="Times New Roman"/>
                          <a:cs typeface="Times New Roman"/>
                        </a:rPr>
                        <a:t>ايمان إبراهيم الحمادي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4945" marR="179705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ة/ﺐﻟﺎﻄﻟا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ﻢﺳا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 gridSpan="7"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spc="-25" dirty="0">
                          <a:latin typeface="Tahoma"/>
                          <a:cs typeface="Tahoma"/>
                        </a:rPr>
                        <a:t>10</a:t>
                      </a:r>
                      <a:endParaRPr sz="800" dirty="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7804" marR="200660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رﺎﺒﺘﺧﻻا</a:t>
                      </a:r>
                      <a:r>
                        <a:rPr sz="800" b="1" spc="500" dirty="0">
                          <a:latin typeface="Tahoma"/>
                          <a:cs typeface="Tahoma"/>
                        </a:rPr>
                        <a:t>  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ﺔﺟرد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 gridSpan="7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lang="en-GB" sz="800" b="1" spc="-10" dirty="0">
                          <a:latin typeface="Tahoma"/>
                          <a:cs typeface="Tahoma"/>
                        </a:rPr>
                        <a:t>10</a:t>
                      </a:r>
                      <a:endParaRPr sz="800" dirty="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6695" marR="212090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رﺎﺒﺘﺧﻻا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ﺔﺠﯿﺘﻧ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755">
                <a:tc grid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63600">
                <a:tc>
                  <a:txBody>
                    <a:bodyPr/>
                    <a:lstStyle/>
                    <a:p>
                      <a:pPr marL="128905" marR="116205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900" b="1" spc="-10" dirty="0">
                          <a:latin typeface="Tahoma"/>
                          <a:cs typeface="Tahoma"/>
                        </a:rPr>
                        <a:t>تﺎﺟرﺪﻟا</a:t>
                      </a:r>
                      <a:endParaRPr sz="900" dirty="0">
                        <a:latin typeface="Tahoma"/>
                        <a:cs typeface="Tahom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900" b="1" spc="-25" dirty="0">
                          <a:latin typeface="Tahoma"/>
                          <a:cs typeface="Tahoma"/>
                        </a:rPr>
                        <a:t>10</a:t>
                      </a:r>
                      <a:endParaRPr sz="900" dirty="0">
                        <a:latin typeface="Tahoma"/>
                        <a:cs typeface="Tahom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GB" sz="900" b="1" dirty="0">
                          <a:latin typeface="Tahoma"/>
                          <a:cs typeface="Tahoma"/>
                        </a:rPr>
                        <a:t>10</a:t>
                      </a:r>
                      <a:endParaRPr sz="900" dirty="0">
                        <a:latin typeface="Tahoma"/>
                        <a:cs typeface="Tahoma"/>
                      </a:endParaRPr>
                    </a:p>
                  </a:txBody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2633345" marR="2620645" algn="r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sz="1000" b="1" dirty="0">
                          <a:latin typeface="Tahoma"/>
                          <a:cs typeface="Tahoma"/>
                        </a:rPr>
                        <a:t>رﺎﺒﺘﺧﻻا</a:t>
                      </a:r>
                      <a:r>
                        <a:rPr sz="1000" b="1" spc="-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b="1" spc="-10" dirty="0">
                          <a:latin typeface="Tahoma"/>
                          <a:cs typeface="Tahoma"/>
                        </a:rPr>
                        <a:t>ﺔﻟﺎﺳا</a:t>
                      </a:r>
                      <a:endParaRPr sz="1000" dirty="0">
                        <a:latin typeface="Tahoma"/>
                        <a:cs typeface="Tahom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977900" marR="967105" algn="r">
                        <a:lnSpc>
                          <a:spcPct val="100000"/>
                        </a:lnSpc>
                      </a:pPr>
                      <a:r>
                        <a:rPr lang="ar-AE" sz="1000" b="1" dirty="0">
                          <a:latin typeface="Tahoma"/>
                          <a:cs typeface="Tahoma"/>
                        </a:rPr>
                        <a:t>السؤال الأول وصل السلع للشراء من المكان المناسب لها 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130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0025" y="4772025"/>
            <a:ext cx="1546224" cy="100303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057400" y="4771390"/>
            <a:ext cx="1500504" cy="993773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905250" y="4781550"/>
            <a:ext cx="1532889" cy="993431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724525" y="4781550"/>
            <a:ext cx="1490344" cy="993558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134909" y="6419228"/>
            <a:ext cx="1276336" cy="119061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867400" y="6477000"/>
            <a:ext cx="1541042" cy="1132839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455590" y="6452869"/>
            <a:ext cx="1362074" cy="1181099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13765" y="6397625"/>
            <a:ext cx="1685670" cy="1212214"/>
          </a:xfrm>
          <a:prstGeom prst="rect">
            <a:avLst/>
          </a:prstGeom>
        </p:spPr>
      </p:pic>
      <p:grpSp>
        <p:nvGrpSpPr>
          <p:cNvPr id="18" name="مجموعة 17">
            <a:extLst>
              <a:ext uri="{FF2B5EF4-FFF2-40B4-BE49-F238E27FC236}">
                <a16:creationId xmlns:a16="http://schemas.microsoft.com/office/drawing/2014/main" id="{F8186F4E-813F-12DD-2BCE-4902B7D07417}"/>
              </a:ext>
            </a:extLst>
          </p:cNvPr>
          <p:cNvGrpSpPr/>
          <p:nvPr/>
        </p:nvGrpSpPr>
        <p:grpSpPr>
          <a:xfrm>
            <a:off x="1623618" y="5455150"/>
            <a:ext cx="4566960" cy="1245240"/>
            <a:chOff x="1623618" y="5455150"/>
            <a:chExt cx="4566960" cy="1245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2" name="حبر 11">
                  <a:extLst>
                    <a:ext uri="{FF2B5EF4-FFF2-40B4-BE49-F238E27FC236}">
                      <a16:creationId xmlns:a16="http://schemas.microsoft.com/office/drawing/2014/main" id="{3DA26DE8-02CE-AF39-065F-E5136C4897F7}"/>
                    </a:ext>
                  </a:extLst>
                </p14:cNvPr>
                <p14:cNvContentPartPr/>
                <p14:nvPr/>
              </p14:nvContentPartPr>
              <p14:xfrm>
                <a:off x="3197538" y="5654950"/>
                <a:ext cx="2742480" cy="991800"/>
              </p14:xfrm>
            </p:contentPart>
          </mc:Choice>
          <mc:Fallback>
            <p:pic>
              <p:nvPicPr>
                <p:cNvPr id="12" name="حبر 11">
                  <a:extLst>
                    <a:ext uri="{FF2B5EF4-FFF2-40B4-BE49-F238E27FC236}">
                      <a16:creationId xmlns:a16="http://schemas.microsoft.com/office/drawing/2014/main" id="{3DA26DE8-02CE-AF39-065F-E5136C4897F7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188538" y="5645950"/>
                  <a:ext cx="2760120" cy="100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3" name="حبر 12">
                  <a:extLst>
                    <a:ext uri="{FF2B5EF4-FFF2-40B4-BE49-F238E27FC236}">
                      <a16:creationId xmlns:a16="http://schemas.microsoft.com/office/drawing/2014/main" id="{2986833D-D9C4-C9BF-1147-E2828293F01A}"/>
                    </a:ext>
                  </a:extLst>
                </p14:cNvPr>
                <p14:cNvContentPartPr/>
                <p14:nvPr/>
              </p14:nvContentPartPr>
              <p14:xfrm>
                <a:off x="1623618" y="5455150"/>
                <a:ext cx="2825640" cy="1031400"/>
              </p14:xfrm>
            </p:contentPart>
          </mc:Choice>
          <mc:Fallback>
            <p:pic>
              <p:nvPicPr>
                <p:cNvPr id="13" name="حبر 12">
                  <a:extLst>
                    <a:ext uri="{FF2B5EF4-FFF2-40B4-BE49-F238E27FC236}">
                      <a16:creationId xmlns:a16="http://schemas.microsoft.com/office/drawing/2014/main" id="{2986833D-D9C4-C9BF-1147-E2828293F01A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614978" y="5446510"/>
                  <a:ext cx="2843280" cy="104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7" name="حبر 16">
                  <a:extLst>
                    <a:ext uri="{FF2B5EF4-FFF2-40B4-BE49-F238E27FC236}">
                      <a16:creationId xmlns:a16="http://schemas.microsoft.com/office/drawing/2014/main" id="{C27A23A2-91F5-3C2F-146C-92732FF771D5}"/>
                    </a:ext>
                  </a:extLst>
                </p14:cNvPr>
                <p14:cNvContentPartPr/>
                <p14:nvPr/>
              </p14:nvContentPartPr>
              <p14:xfrm>
                <a:off x="3672738" y="5584750"/>
                <a:ext cx="2517840" cy="1115640"/>
              </p14:xfrm>
            </p:contentPart>
          </mc:Choice>
          <mc:Fallback>
            <p:pic>
              <p:nvPicPr>
                <p:cNvPr id="17" name="حبر 16">
                  <a:extLst>
                    <a:ext uri="{FF2B5EF4-FFF2-40B4-BE49-F238E27FC236}">
                      <a16:creationId xmlns:a16="http://schemas.microsoft.com/office/drawing/2014/main" id="{C27A23A2-91F5-3C2F-146C-92732FF771D5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664098" y="5576110"/>
                  <a:ext cx="2535480" cy="1133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9" name="حبر 18">
                <a:extLst>
                  <a:ext uri="{FF2B5EF4-FFF2-40B4-BE49-F238E27FC236}">
                    <a16:creationId xmlns:a16="http://schemas.microsoft.com/office/drawing/2014/main" id="{E6B89F69-9B43-5425-C632-3CE8F8015B04}"/>
                  </a:ext>
                </a:extLst>
              </p14:cNvPr>
              <p14:cNvContentPartPr/>
              <p14:nvPr/>
            </p14:nvContentPartPr>
            <p14:xfrm>
              <a:off x="684378" y="5515270"/>
              <a:ext cx="3449880" cy="1077480"/>
            </p14:xfrm>
          </p:contentPart>
        </mc:Choice>
        <mc:Fallback>
          <p:pic>
            <p:nvPicPr>
              <p:cNvPr id="19" name="حبر 18">
                <a:extLst>
                  <a:ext uri="{FF2B5EF4-FFF2-40B4-BE49-F238E27FC236}">
                    <a16:creationId xmlns:a16="http://schemas.microsoft.com/office/drawing/2014/main" id="{E6B89F69-9B43-5425-C632-3CE8F8015B04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75378" y="5506630"/>
                <a:ext cx="3467520" cy="1095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87</Words>
  <Application>Microsoft Office PowerPoint</Application>
  <PresentationFormat>مخصص</PresentationFormat>
  <Paragraphs>38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5" baseType="lpstr">
      <vt:lpstr>Calibri</vt:lpstr>
      <vt:lpstr>Tahoma</vt:lpstr>
      <vt:lpstr>Times New Roman</vt:lpstr>
      <vt:lpstr>Office Theme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Mohsena Saleh Obaid Alawi</dc:creator>
  <dc:description/>
  <cp:lastModifiedBy>SHAEKA ABDU ALLAH HASN</cp:lastModifiedBy>
  <cp:revision>4</cp:revision>
  <dcterms:created xsi:type="dcterms:W3CDTF">2025-01-20T05:17:24Z</dcterms:created>
  <dcterms:modified xsi:type="dcterms:W3CDTF">2025-01-20T06:30:50Z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2025-01-13T00:00:00Z</vt:filetime>
  </property>
  <property fmtid="{D5CDD505-2E9C-101B-9397-08002B2CF9AE}" pid="3" name="Creator">
    <vt:lpwstr>Acrobat PDFMaker 11 for Word</vt:lpwstr>
  </property>
  <property fmtid="{D5CDD505-2E9C-101B-9397-08002B2CF9AE}" pid="4" name="LastSaved">
    <vt:filetime>2025-01-20T00:00:00Z</vt:filetime>
  </property>
  <property fmtid="{D5CDD505-2E9C-101B-9397-08002B2CF9AE}" pid="5" name="Producer">
    <vt:lpwstr>Adobe PDF Library 11.0</vt:lpwstr>
  </property>
  <property fmtid="{D5CDD505-2E9C-101B-9397-08002B2CF9AE}" pid="6" name="SourceModified">
    <vt:lpwstr>D:20250110055303</vt:lpwstr>
  </property>
</Properties>
</file>