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  <p14:sldId id="11610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245EB-66DC-4865-9CD8-CB06003C2B89}" v="102" dt="2025-01-22T08:18:1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D5AE15B-3B2B-07B8-012B-E41D9B48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4470"/>
              </p:ext>
            </p:extLst>
          </p:nvPr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-563036" y="2263710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مكان بيع الخضروات والفاكهة 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667C4E52-24F3-576A-B88D-9B4E2BD0CA06}"/>
              </a:ext>
            </a:extLst>
          </p:cNvPr>
          <p:cNvSpPr txBox="1"/>
          <p:nvPr/>
        </p:nvSpPr>
        <p:spPr>
          <a:xfrm>
            <a:off x="8866536" y="529241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محل بيع الخضار والفاكهه   </a:t>
            </a: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BA76B5E0-3A03-9F0C-E67D-16E15B1EE181}"/>
              </a:ext>
            </a:extLst>
          </p:cNvPr>
          <p:cNvSpPr txBox="1"/>
          <p:nvPr/>
        </p:nvSpPr>
        <p:spPr>
          <a:xfrm>
            <a:off x="1404036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السلع الاغذائية </a:t>
            </a:r>
          </a:p>
        </p:txBody>
      </p:sp>
      <p:sp>
        <p:nvSpPr>
          <p:cNvPr id="12" name="مربع نص 27">
            <a:extLst>
              <a:ext uri="{FF2B5EF4-FFF2-40B4-BE49-F238E27FC236}">
                <a16:creationId xmlns:a16="http://schemas.microsoft.com/office/drawing/2014/main" id="{EB622AD8-173F-EE20-A7FF-8A288F2340F5}"/>
              </a:ext>
            </a:extLst>
          </p:cNvPr>
          <p:cNvSpPr txBox="1"/>
          <p:nvPr/>
        </p:nvSpPr>
        <p:spPr>
          <a:xfrm>
            <a:off x="5266055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اللحوم </a:t>
            </a:r>
          </a:p>
        </p:txBody>
      </p:sp>
      <p:pic>
        <p:nvPicPr>
          <p:cNvPr id="6" name="Picture 2" descr="طريقة إعداد دراسة جدوى محل خضار و فواكه - الجدوى">
            <a:extLst>
              <a:ext uri="{FF2B5EF4-FFF2-40B4-BE49-F238E27FC236}">
                <a16:creationId xmlns:a16="http://schemas.microsoft.com/office/drawing/2014/main" id="{513F86DA-1675-4433-E744-F534E19B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4" y="2879444"/>
            <a:ext cx="2767585" cy="22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افضل ملحمة في عجمان - الموقع - اوقات العمل - التواصل | ماي بيوت">
            <a:extLst>
              <a:ext uri="{FF2B5EF4-FFF2-40B4-BE49-F238E27FC236}">
                <a16:creationId xmlns:a16="http://schemas.microsoft.com/office/drawing/2014/main" id="{4642DF11-31CE-518A-BA9A-FBBE76C7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6" y="2879443"/>
            <a:ext cx="2741405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مشروع تجارة الجملة للمواد الغذائية في مصر : التكلفة والمميزات والعيوب -  موقع فكرة">
            <a:extLst>
              <a:ext uri="{FF2B5EF4-FFF2-40B4-BE49-F238E27FC236}">
                <a16:creationId xmlns:a16="http://schemas.microsoft.com/office/drawing/2014/main" id="{87AED798-9CAF-E236-85D8-6D6B9E49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4" y="2879443"/>
            <a:ext cx="3030148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EFB6-D819-8472-DFFA-4FF1E06C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ED7C7FD-652B-98CA-9E2B-85A51037288A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36CFD9-1175-6587-3F7D-0D4F8ADC6F15}"/>
              </a:ext>
            </a:extLst>
          </p:cNvPr>
          <p:cNvSpPr txBox="1"/>
          <p:nvPr/>
        </p:nvSpPr>
        <p:spPr>
          <a:xfrm>
            <a:off x="-1465079" y="2234851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مكان بيع اللحوم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E2504B8-AC53-6FE3-0076-8E3B53A453D2}"/>
              </a:ext>
            </a:extLst>
          </p:cNvPr>
          <p:cNvSpPr txBox="1"/>
          <p:nvPr/>
        </p:nvSpPr>
        <p:spPr>
          <a:xfrm>
            <a:off x="8866536" y="529241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محل بيع الخضار والفاكهه   </a:t>
            </a: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631C87CD-AE96-7A5E-F0BC-76AFF254F201}"/>
              </a:ext>
            </a:extLst>
          </p:cNvPr>
          <p:cNvSpPr txBox="1"/>
          <p:nvPr/>
        </p:nvSpPr>
        <p:spPr>
          <a:xfrm>
            <a:off x="1404036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السلع الاغذائية </a:t>
            </a:r>
          </a:p>
        </p:txBody>
      </p:sp>
      <p:sp>
        <p:nvSpPr>
          <p:cNvPr id="12" name="مربع نص 27">
            <a:extLst>
              <a:ext uri="{FF2B5EF4-FFF2-40B4-BE49-F238E27FC236}">
                <a16:creationId xmlns:a16="http://schemas.microsoft.com/office/drawing/2014/main" id="{8311ADA7-1A56-22BB-BDA1-A7C91EC956A4}"/>
              </a:ext>
            </a:extLst>
          </p:cNvPr>
          <p:cNvSpPr txBox="1"/>
          <p:nvPr/>
        </p:nvSpPr>
        <p:spPr>
          <a:xfrm>
            <a:off x="5266055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اللحوم </a:t>
            </a:r>
          </a:p>
        </p:txBody>
      </p:sp>
      <p:pic>
        <p:nvPicPr>
          <p:cNvPr id="6" name="Picture 2" descr="طريقة إعداد دراسة جدوى محل خضار و فواكه - الجدوى">
            <a:extLst>
              <a:ext uri="{FF2B5EF4-FFF2-40B4-BE49-F238E27FC236}">
                <a16:creationId xmlns:a16="http://schemas.microsoft.com/office/drawing/2014/main" id="{D7BA5B21-1AA9-BAB0-15DB-6C6A9FF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4" y="2879444"/>
            <a:ext cx="2767585" cy="22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افضل ملحمة في عجمان - الموقع - اوقات العمل - التواصل | ماي بيوت">
            <a:extLst>
              <a:ext uri="{FF2B5EF4-FFF2-40B4-BE49-F238E27FC236}">
                <a16:creationId xmlns:a16="http://schemas.microsoft.com/office/drawing/2014/main" id="{6727BDF9-8975-14CC-BA6C-47A1EDD4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6" y="2879443"/>
            <a:ext cx="2741405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مشروع تجارة الجملة للمواد الغذائية في مصر : التكلفة والمميزات والعيوب -  موقع فكرة">
            <a:extLst>
              <a:ext uri="{FF2B5EF4-FFF2-40B4-BE49-F238E27FC236}">
                <a16:creationId xmlns:a16="http://schemas.microsoft.com/office/drawing/2014/main" id="{5130845B-53D9-7F87-84AA-EB883C6D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4" y="2879443"/>
            <a:ext cx="3030148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6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5706D-15AD-F1AE-40BC-BA881E62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76E9831-7B50-B5D0-3B7E-577FF65E63A8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DE6019-5976-4382-7BE7-4CB6D26E32E6}"/>
              </a:ext>
            </a:extLst>
          </p:cNvPr>
          <p:cNvSpPr txBox="1"/>
          <p:nvPr/>
        </p:nvSpPr>
        <p:spPr>
          <a:xfrm>
            <a:off x="-563036" y="2263710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مكان بيع السلع الغذائية 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3C8558C4-6B19-2C00-9C45-247BB06BF546}"/>
              </a:ext>
            </a:extLst>
          </p:cNvPr>
          <p:cNvSpPr txBox="1"/>
          <p:nvPr/>
        </p:nvSpPr>
        <p:spPr>
          <a:xfrm>
            <a:off x="8866536" y="529241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محل بيع الخضار والفاكهه   </a:t>
            </a: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6D2AE494-425B-3B9C-26F8-2DE72AFDF60F}"/>
              </a:ext>
            </a:extLst>
          </p:cNvPr>
          <p:cNvSpPr txBox="1"/>
          <p:nvPr/>
        </p:nvSpPr>
        <p:spPr>
          <a:xfrm>
            <a:off x="1404036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السلع الاغذائية </a:t>
            </a:r>
          </a:p>
        </p:txBody>
      </p:sp>
      <p:sp>
        <p:nvSpPr>
          <p:cNvPr id="12" name="مربع نص 27">
            <a:extLst>
              <a:ext uri="{FF2B5EF4-FFF2-40B4-BE49-F238E27FC236}">
                <a16:creationId xmlns:a16="http://schemas.microsoft.com/office/drawing/2014/main" id="{5A536F9A-0D4F-472D-E4B8-801D1438C019}"/>
              </a:ext>
            </a:extLst>
          </p:cNvPr>
          <p:cNvSpPr txBox="1"/>
          <p:nvPr/>
        </p:nvSpPr>
        <p:spPr>
          <a:xfrm>
            <a:off x="5266055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اللحوم </a:t>
            </a:r>
          </a:p>
        </p:txBody>
      </p:sp>
      <p:pic>
        <p:nvPicPr>
          <p:cNvPr id="6" name="Picture 2" descr="طريقة إعداد دراسة جدوى محل خضار و فواكه - الجدوى">
            <a:extLst>
              <a:ext uri="{FF2B5EF4-FFF2-40B4-BE49-F238E27FC236}">
                <a16:creationId xmlns:a16="http://schemas.microsoft.com/office/drawing/2014/main" id="{A3AFF501-80B3-9534-AA16-35BBE925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4" y="2879444"/>
            <a:ext cx="2767585" cy="22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افضل ملحمة في عجمان - الموقع - اوقات العمل - التواصل | ماي بيوت">
            <a:extLst>
              <a:ext uri="{FF2B5EF4-FFF2-40B4-BE49-F238E27FC236}">
                <a16:creationId xmlns:a16="http://schemas.microsoft.com/office/drawing/2014/main" id="{76CC1371-73C2-2063-3001-9A5AB99E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6" y="2879443"/>
            <a:ext cx="2741405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مشروع تجارة الجملة للمواد الغذائية في مصر : التكلفة والمميزات والعيوب -  موقع فكرة">
            <a:extLst>
              <a:ext uri="{FF2B5EF4-FFF2-40B4-BE49-F238E27FC236}">
                <a16:creationId xmlns:a16="http://schemas.microsoft.com/office/drawing/2014/main" id="{417CAE3E-AEE5-4FCC-3D26-8ABB28FF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4" y="2879443"/>
            <a:ext cx="3030148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5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B4468-990D-2215-9A1A-B2B4FF07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37FE25E-7370-A254-FFA9-E150CDC42DED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06CE6C-D466-FB21-FE7D-85C035FBB11E}"/>
              </a:ext>
            </a:extLst>
          </p:cNvPr>
          <p:cNvSpPr txBox="1"/>
          <p:nvPr/>
        </p:nvSpPr>
        <p:spPr>
          <a:xfrm>
            <a:off x="-563036" y="2263710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مكان بيع الاسماك</a:t>
            </a:r>
            <a:endParaRPr lang="en-AE" sz="1600" b="1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192A4A92-67A1-C5AE-715C-45A8D0F72F4B}"/>
              </a:ext>
            </a:extLst>
          </p:cNvPr>
          <p:cNvSpPr txBox="1"/>
          <p:nvPr/>
        </p:nvSpPr>
        <p:spPr>
          <a:xfrm>
            <a:off x="8866536" y="529241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محل بيع الخضار والفاكهه   </a:t>
            </a: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758EEF10-6CEA-BEAE-B147-6B3CE23DF7E4}"/>
              </a:ext>
            </a:extLst>
          </p:cNvPr>
          <p:cNvSpPr txBox="1"/>
          <p:nvPr/>
        </p:nvSpPr>
        <p:spPr>
          <a:xfrm>
            <a:off x="1404036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السلع الاغذائية </a:t>
            </a:r>
          </a:p>
        </p:txBody>
      </p:sp>
      <p:sp>
        <p:nvSpPr>
          <p:cNvPr id="12" name="مربع نص 27">
            <a:extLst>
              <a:ext uri="{FF2B5EF4-FFF2-40B4-BE49-F238E27FC236}">
                <a16:creationId xmlns:a16="http://schemas.microsoft.com/office/drawing/2014/main" id="{BF0F0B69-4AAD-B306-5455-1653FFE36150}"/>
              </a:ext>
            </a:extLst>
          </p:cNvPr>
          <p:cNvSpPr txBox="1"/>
          <p:nvPr/>
        </p:nvSpPr>
        <p:spPr>
          <a:xfrm>
            <a:off x="5266055" y="5338956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محل بيع الاسماك</a:t>
            </a:r>
          </a:p>
        </p:txBody>
      </p:sp>
      <p:pic>
        <p:nvPicPr>
          <p:cNvPr id="6" name="Picture 2" descr="طريقة إعداد دراسة جدوى محل خضار و فواكه - الجدوى">
            <a:extLst>
              <a:ext uri="{FF2B5EF4-FFF2-40B4-BE49-F238E27FC236}">
                <a16:creationId xmlns:a16="http://schemas.microsoft.com/office/drawing/2014/main" id="{FE4D89C2-AB59-9B49-ECE0-6352A01C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4" y="2879444"/>
            <a:ext cx="2767585" cy="22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مشروع تجارة الجملة للمواد الغذائية في مصر : التكلفة والمميزات والعيوب -  موقع فكرة">
            <a:extLst>
              <a:ext uri="{FF2B5EF4-FFF2-40B4-BE49-F238E27FC236}">
                <a16:creationId xmlns:a16="http://schemas.microsoft.com/office/drawing/2014/main" id="{E9E3B186-D736-5C76-1EEB-D0134AA8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4" y="2879443"/>
            <a:ext cx="3030148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حملات مُكثفة على أسواق ومحلات بيع الأسماك بالإسكندرية - دار الهلال">
            <a:extLst>
              <a:ext uri="{FF2B5EF4-FFF2-40B4-BE49-F238E27FC236}">
                <a16:creationId xmlns:a16="http://schemas.microsoft.com/office/drawing/2014/main" id="{2289A659-9EA1-75AD-2AE7-170779DC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74" y="2879442"/>
            <a:ext cx="2902164" cy="22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164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230</Words>
  <Application>Microsoft Office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14</cp:revision>
  <dcterms:created xsi:type="dcterms:W3CDTF">2024-07-11T12:32:29Z</dcterms:created>
  <dcterms:modified xsi:type="dcterms:W3CDTF">2025-01-22T08:19:04Z</dcterms:modified>
</cp:coreProperties>
</file>