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01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34:30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34:30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13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17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10903 19 24575,'-2'-2'0,"0"0"0,-1 1 0,0-1 0,0 0 0,1 1 0,-1-1 0,0 1 0,0 0 0,0 0 0,0 0 0,-1 1 0,1-1 0,-4 0 0,-48 0 0,45 1 0,-46 5 0,1 2 0,0 3 0,-85 26 0,-310 121-176,8 37-561,251-108 662,-606 274 77,-314 138-42,-81 29 11,1138-504 277,-448 200 596,22 36-881,-217 138 37,664-379 0,-339 205 0,147-83 0,-116 63 0,-162 137 0,218-136 0,-995 609 0,223-125 0,924-598 0,56-37 0,1 3 0,-75 74 0,129-105-1365,5-4-5461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19.8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3968 0 24575,'-28'22'0,"0"1"0,2 0 0,0 2 0,2 2 0,0 0 0,-21 33 0,12-17 0,-358 503-276,23 21-117,236-361 348,-751 1285 45,558-922 0,-102 122 714,224-399-714,-125 206 0,-159 472 0,344-713-648,125-228-69,-11 18-6109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21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3712 6461 24575,'0'-6'0,"1"0"0,0 0 0,0 0 0,1 0 0,0 0 0,2-5 0,7-28 0,-6-8 0,-3 1 0,-1-1 0,-3 0 0,-13-81 0,-54-182 0,-16 19-171,-13 4-1,-205-415 1,-350-512-11,638 1188 198,-231-380 324,-463-584 0,560 799-340,-131-159 0,9-16 0,104 130 0,-103-89 0,200 251-109,28 26-142,-3 2 0,-1 2-1,-2 2 1,-75-49 0,88 71-6575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24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3767 0 24575,'-3'1'0,"0"-1"0,1 1 0,-1 0 0,0 0 0,0 0 0,1 0 0,-1 1 0,0-1 0,1 1 0,-1 0 0,1-1 0,0 1 0,0 0 0,-4 4 0,-10 7 0,-634 559 0,569-497 0,-726 692 0,187-64 0,422-461 0,-577 709 0,705-867 0,26-34 0,-52 81 0,83-106 0,2 0 0,0 1 0,2 0 0,1 0 0,-5 31 0,-4 8 0,7-20 0,-8 71 0,4-17 0,4-20 0,0 112 0,-4 33 0,-4-67 0,6-47 0,-42 184 0,36-219 0,-11 111 0,29-184-57,0 1 0,-1 0 1,1 0-1,-1-1 0,0 1 0,0 0 0,0-1 0,0 1 0,0-1 0,-1 1 0,1-1 1,-1 1-1,1-1 0,-1 0 0,0 0 0,0 0 0,0 0 0,0 0 0,0 0 1,0-1-1,-1 1 0,1-1 0,-6 3 0,-30 11-6769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25.2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3020 1 24575,'-1'20'0,"-1"0"0,-1 0 0,-1-1 0,0 1 0,-13 33 0,11-37 0,-267 679-129,-55-15-782,112-241 807,-140 324-43,-95 199-62,59-70 1145,178-389-372,-34 43-564,-224 359 0,455-878-1365,2-5-5461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27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24575,'225'11'-50,"301"51"-1,-458-52-24,12 2-18,1560 240-1693,-16 87 1427,-942-170 359,1083 301 0,-827-118-348,879 418-624,6-44 777,-661-274 181,293 126 88,-550-126 2320,-116-54-919,339 61-1475,-476-224 0,-413-145 0,-14-12 0,-188-65-99,2 0-534,52 12 0,-53-19-6193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4425" y="171450"/>
            <a:ext cx="5274310" cy="59055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9648190"/>
            <a:ext cx="7734299" cy="25590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10.png"/><Relationship Id="rId18" Type="http://schemas.openxmlformats.org/officeDocument/2006/relationships/customXml" Target="../ink/ink7.xml"/><Relationship Id="rId3" Type="http://schemas.openxmlformats.org/officeDocument/2006/relationships/image" Target="../media/image4.jpg"/><Relationship Id="rId21" Type="http://schemas.openxmlformats.org/officeDocument/2006/relationships/image" Target="../media/image14.png"/><Relationship Id="rId7" Type="http://schemas.openxmlformats.org/officeDocument/2006/relationships/image" Target="../media/image8.jpg"/><Relationship Id="rId12" Type="http://schemas.openxmlformats.org/officeDocument/2006/relationships/customXml" Target="../ink/ink4.xml"/><Relationship Id="rId17" Type="http://schemas.openxmlformats.org/officeDocument/2006/relationships/image" Target="../media/image12.png"/><Relationship Id="rId2" Type="http://schemas.openxmlformats.org/officeDocument/2006/relationships/image" Target="../media/image3.jpg"/><Relationship Id="rId16" Type="http://schemas.openxmlformats.org/officeDocument/2006/relationships/customXml" Target="../ink/ink6.xml"/><Relationship Id="rId20" Type="http://schemas.openxmlformats.org/officeDocument/2006/relationships/customXml" Target="../ink/ink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g"/><Relationship Id="rId11" Type="http://schemas.openxmlformats.org/officeDocument/2006/relationships/customXml" Target="../ink/ink3.xml"/><Relationship Id="rId5" Type="http://schemas.openxmlformats.org/officeDocument/2006/relationships/image" Target="../media/image6.jpg"/><Relationship Id="rId15" Type="http://schemas.openxmlformats.org/officeDocument/2006/relationships/image" Target="../media/image11.png"/><Relationship Id="rId23" Type="http://schemas.openxmlformats.org/officeDocument/2006/relationships/image" Target="../media/image15.png"/><Relationship Id="rId10" Type="http://schemas.openxmlformats.org/officeDocument/2006/relationships/customXml" Target="../ink/ink2.xml"/><Relationship Id="rId19" Type="http://schemas.openxmlformats.org/officeDocument/2006/relationships/image" Target="../media/image13.png"/><Relationship Id="rId4" Type="http://schemas.openxmlformats.org/officeDocument/2006/relationships/image" Target="../media/image5.jpg"/><Relationship Id="rId9" Type="http://schemas.openxmlformats.org/officeDocument/2006/relationships/image" Target="../media/image9.png"/><Relationship Id="rId14" Type="http://schemas.openxmlformats.org/officeDocument/2006/relationships/customXml" Target="../ink/ink5.xml"/><Relationship Id="rId22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324059"/>
              </p:ext>
            </p:extLst>
          </p:nvPr>
        </p:nvGraphicFramePr>
        <p:xfrm>
          <a:off x="512063" y="858011"/>
          <a:ext cx="6736077" cy="35152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5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8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37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06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8930">
                <a:tc gridSpan="8">
                  <a:txBody>
                    <a:bodyPr/>
                    <a:lstStyle/>
                    <a:p>
                      <a:pPr marL="3035300" marR="3022600" algn="r">
                        <a:lnSpc>
                          <a:spcPts val="1290"/>
                        </a:lnSpc>
                      </a:pPr>
                      <a:r>
                        <a:rPr sz="1100" b="1" spc="-740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-1110" baseline="-17676" dirty="0">
                          <a:latin typeface="Calibri"/>
                          <a:cs typeface="Calibri"/>
                        </a:rPr>
                        <a:t>ي</a:t>
                      </a:r>
                      <a:r>
                        <a:rPr sz="1650" b="1" spc="345" baseline="-17676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ﻮﻴﻟا</a:t>
                      </a:r>
                      <a:r>
                        <a:rPr sz="1100" b="1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85" dirty="0">
                          <a:latin typeface="Calibri"/>
                          <a:cs typeface="Calibri"/>
                        </a:rPr>
                        <a:t>رﺎبﺘﺧﻻا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9850" marR="59690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ﺦﻳرﺎﺘﻟا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72415" marR="277495" indent="-13970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ﺚﻟﺎﺜﻟا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5885" marR="85725" indent="60960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ﻲﺳارﺪﻟا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2025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21920" marR="110489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ﺔﯿﺳارﺪﻟا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ﺔﻨﺴﻟا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 marR="134620" indent="4191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ﻲﻓ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ةرﺎﮭﻣو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ﺔﻓﺮﻌﻣ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ﺮﮭﻈٌﻳ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جﺎﺘﻧﻹاو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تﺎﯿﺳﺎﺳأ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546735" marR="535305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ﻲﻋارﺰﻟا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81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57175" marR="245745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ةﺪﺣﻮﻟا</a:t>
                      </a:r>
                      <a:r>
                        <a:rPr sz="800" b="1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784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85775" marR="475615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ﺔﯿﺋاﺪﺒﻟاو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ﺔﻄﯿﺴﺒﻟا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دﺪﺤﻳ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0665" marR="227965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ءادﻷا</a:t>
                      </a:r>
                      <a:r>
                        <a:rPr sz="8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رﺎﯿﻌﻣ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57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2105" marR="468630" indent="-148590" algn="r">
                        <a:lnSpc>
                          <a:spcPct val="116199"/>
                        </a:lnSpc>
                        <a:spcBef>
                          <a:spcPts val="6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ﺰﯿﻤﻳ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2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729" marR="241935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ﻢﻠﻌﺘﻟا</a:t>
                      </a:r>
                      <a:r>
                        <a:rPr sz="800" b="1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جﺮﺨﻣ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57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25">
                <a:tc gridSpan="5">
                  <a:txBody>
                    <a:bodyPr/>
                    <a:lstStyle/>
                    <a:p>
                      <a:pPr marL="1406525" marR="139636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sz="800" b="1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سرﺪﻟا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1907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ﻢﻗر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11874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ﺔﯿﺋاﺪﺒﻟا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ﺪﻳﺪﺤﺗ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479425" marR="468630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marR="24574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DZ" sz="16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16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080" marR="12065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ﺔﻋﻮﻤﺠﻤﻟا</a:t>
                      </a:r>
                      <a:r>
                        <a:rPr sz="8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ar-DZ" sz="1600" b="1">
                          <a:latin typeface="Times New Roman"/>
                          <a:cs typeface="Times New Roman"/>
                        </a:rPr>
                        <a:t>فاطمة جاسم الحمادي</a:t>
                      </a:r>
                      <a:endParaRPr sz="16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040" marR="18161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ة/ﺐﻟﺎﻄﻟا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085">
                <a:tc gridSpan="7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marR="20320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800" b="1" spc="1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ﺔﺟرد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 gridSpan="7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GB" sz="800" b="1" spc="-10" dirty="0">
                          <a:latin typeface="Tahoma"/>
                          <a:cs typeface="Tahoma"/>
                        </a:rPr>
                        <a:t>10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5425" marR="214629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ﺔﺠﯿﺘﻧ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025"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0645" marR="68580" algn="r">
                        <a:lnSpc>
                          <a:spcPct val="100000"/>
                        </a:lnSpc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تﺎﺟرﺪﻟا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588895" marR="257810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1100" b="1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ﺔﻟﺎﺳا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2077085" marR="2067560" algn="r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(؟ﺔﺘﺒﻧ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عرﺰﺗ</a:t>
                      </a:r>
                      <a:r>
                        <a:rPr sz="11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ﻒﯿﻛ)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تاﻮﻄﺧ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ﺐﺗر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5515" y="6546925"/>
            <a:ext cx="858937" cy="13543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20670" y="6790055"/>
            <a:ext cx="758418" cy="119887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82261" y="6567171"/>
            <a:ext cx="1132203" cy="138600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645920" y="7049575"/>
            <a:ext cx="705796" cy="84948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3209" y="6929879"/>
            <a:ext cx="698374" cy="106235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816542" y="6663690"/>
            <a:ext cx="698381" cy="1250313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772275" y="4829175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265"/>
              </a:spcBef>
            </a:pPr>
            <a:r>
              <a:rPr sz="2400" b="1" spc="-50" dirty="0">
                <a:latin typeface="Calibri"/>
                <a:cs typeface="Calibri"/>
              </a:rPr>
              <a:t>1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81650" y="4829175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53035">
              <a:lnSpc>
                <a:spcPct val="100000"/>
              </a:lnSpc>
              <a:spcBef>
                <a:spcPts val="265"/>
              </a:spcBef>
            </a:pPr>
            <a:r>
              <a:rPr sz="2400" b="1" spc="-50" dirty="0"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9575" y="4820284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265"/>
              </a:spcBef>
            </a:pPr>
            <a:r>
              <a:rPr sz="2400" b="1" spc="-50" dirty="0"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81325" y="4867909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53035">
              <a:lnSpc>
                <a:spcPct val="100000"/>
              </a:lnSpc>
              <a:spcBef>
                <a:spcPts val="260"/>
              </a:spcBef>
            </a:pPr>
            <a:r>
              <a:rPr sz="2400" b="1" spc="-50" dirty="0"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47850" y="4867909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53035">
              <a:lnSpc>
                <a:spcPct val="100000"/>
              </a:lnSpc>
              <a:spcBef>
                <a:spcPts val="260"/>
              </a:spcBef>
            </a:pPr>
            <a:r>
              <a:rPr sz="2400" b="1" spc="-50" dirty="0">
                <a:latin typeface="Calibri"/>
                <a:cs typeface="Calibri"/>
              </a:rPr>
              <a:t>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3875" y="4829809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260"/>
              </a:spcBef>
            </a:pPr>
            <a:r>
              <a:rPr sz="2400" b="1" spc="-50" dirty="0">
                <a:latin typeface="Calibri"/>
                <a:cs typeface="Calibri"/>
              </a:rPr>
              <a:t>6</a:t>
            </a:r>
            <a:endParaRPr sz="2400">
              <a:latin typeface="Calibri"/>
              <a:cs typeface="Calibri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حبر 2">
                <a:extLst>
                  <a:ext uri="{FF2B5EF4-FFF2-40B4-BE49-F238E27FC236}">
                    <a16:creationId xmlns:a16="http://schemas.microsoft.com/office/drawing/2014/main" id="{7E0AD579-9E5C-1375-29E4-F1534601860F}"/>
                  </a:ext>
                </a:extLst>
              </p14:cNvPr>
              <p14:cNvContentPartPr/>
              <p14:nvPr/>
            </p14:nvContentPartPr>
            <p14:xfrm>
              <a:off x="11989800" y="3979171"/>
              <a:ext cx="360" cy="360"/>
            </p14:xfrm>
          </p:contentPart>
        </mc:Choice>
        <mc:Fallback xmlns="">
          <p:pic>
            <p:nvPicPr>
              <p:cNvPr id="3" name="حبر 2">
                <a:extLst>
                  <a:ext uri="{FF2B5EF4-FFF2-40B4-BE49-F238E27FC236}">
                    <a16:creationId xmlns:a16="http://schemas.microsoft.com/office/drawing/2014/main" id="{7E0AD579-9E5C-1375-29E4-F1534601860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981160" y="397053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6" name="حبر 15">
                <a:extLst>
                  <a:ext uri="{FF2B5EF4-FFF2-40B4-BE49-F238E27FC236}">
                    <a16:creationId xmlns:a16="http://schemas.microsoft.com/office/drawing/2014/main" id="{BD324C35-375A-E853-CB6F-439FC9CA77C4}"/>
                  </a:ext>
                </a:extLst>
              </p14:cNvPr>
              <p14:cNvContentPartPr/>
              <p14:nvPr/>
            </p14:nvContentPartPr>
            <p14:xfrm>
              <a:off x="10251360" y="6413131"/>
              <a:ext cx="360" cy="360"/>
            </p14:xfrm>
          </p:contentPart>
        </mc:Choice>
        <mc:Fallback xmlns="">
          <p:pic>
            <p:nvPicPr>
              <p:cNvPr id="16" name="حبر 15">
                <a:extLst>
                  <a:ext uri="{FF2B5EF4-FFF2-40B4-BE49-F238E27FC236}">
                    <a16:creationId xmlns:a16="http://schemas.microsoft.com/office/drawing/2014/main" id="{BD324C35-375A-E853-CB6F-439FC9CA77C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242360" y="640413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7" name="حبر 16">
                <a:extLst>
                  <a:ext uri="{FF2B5EF4-FFF2-40B4-BE49-F238E27FC236}">
                    <a16:creationId xmlns:a16="http://schemas.microsoft.com/office/drawing/2014/main" id="{A4489113-3903-EA19-3437-FC155F34182F}"/>
                  </a:ext>
                </a:extLst>
              </p14:cNvPr>
              <p14:cNvContentPartPr/>
              <p14:nvPr/>
            </p14:nvContentPartPr>
            <p14:xfrm>
              <a:off x="9671400" y="952651"/>
              <a:ext cx="360" cy="360"/>
            </p14:xfrm>
          </p:contentPart>
        </mc:Choice>
        <mc:Fallback xmlns="">
          <p:pic>
            <p:nvPicPr>
              <p:cNvPr id="17" name="حبر 16">
                <a:extLst>
                  <a:ext uri="{FF2B5EF4-FFF2-40B4-BE49-F238E27FC236}">
                    <a16:creationId xmlns:a16="http://schemas.microsoft.com/office/drawing/2014/main" id="{A4489113-3903-EA19-3437-FC155F34182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662760" y="943651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مجموعة 25">
            <a:extLst>
              <a:ext uri="{FF2B5EF4-FFF2-40B4-BE49-F238E27FC236}">
                <a16:creationId xmlns:a16="http://schemas.microsoft.com/office/drawing/2014/main" id="{3236A296-C443-C452-51FF-B433A4C19B5A}"/>
              </a:ext>
            </a:extLst>
          </p:cNvPr>
          <p:cNvGrpSpPr/>
          <p:nvPr/>
        </p:nvGrpSpPr>
        <p:grpSpPr>
          <a:xfrm>
            <a:off x="849600" y="5117851"/>
            <a:ext cx="6461640" cy="2458440"/>
            <a:chOff x="849600" y="5117851"/>
            <a:chExt cx="6461640" cy="2458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8" name="حبر 17">
                  <a:extLst>
                    <a:ext uri="{FF2B5EF4-FFF2-40B4-BE49-F238E27FC236}">
                      <a16:creationId xmlns:a16="http://schemas.microsoft.com/office/drawing/2014/main" id="{C5067591-A6A7-7761-60BF-702E75DF0668}"/>
                    </a:ext>
                  </a:extLst>
                </p14:cNvPr>
                <p14:cNvContentPartPr/>
                <p14:nvPr/>
              </p14:nvContentPartPr>
              <p14:xfrm>
                <a:off x="3132000" y="5183011"/>
                <a:ext cx="3925440" cy="2083320"/>
              </p14:xfrm>
            </p:contentPart>
          </mc:Choice>
          <mc:Fallback xmlns="">
            <p:pic>
              <p:nvPicPr>
                <p:cNvPr id="18" name="حبر 17">
                  <a:extLst>
                    <a:ext uri="{FF2B5EF4-FFF2-40B4-BE49-F238E27FC236}">
                      <a16:creationId xmlns:a16="http://schemas.microsoft.com/office/drawing/2014/main" id="{C5067591-A6A7-7761-60BF-702E75DF066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123000" y="5174011"/>
                  <a:ext cx="3943080" cy="21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9" name="حبر 18">
                  <a:extLst>
                    <a:ext uri="{FF2B5EF4-FFF2-40B4-BE49-F238E27FC236}">
                      <a16:creationId xmlns:a16="http://schemas.microsoft.com/office/drawing/2014/main" id="{DF40870D-46B0-8D11-2145-F114DF1D8C72}"/>
                    </a:ext>
                  </a:extLst>
                </p14:cNvPr>
                <p14:cNvContentPartPr/>
                <p14:nvPr/>
              </p14:nvContentPartPr>
              <p14:xfrm>
                <a:off x="4443840" y="5267251"/>
                <a:ext cx="1428840" cy="2309040"/>
              </p14:xfrm>
            </p:contentPart>
          </mc:Choice>
          <mc:Fallback xmlns="">
            <p:pic>
              <p:nvPicPr>
                <p:cNvPr id="19" name="حبر 18">
                  <a:extLst>
                    <a:ext uri="{FF2B5EF4-FFF2-40B4-BE49-F238E27FC236}">
                      <a16:creationId xmlns:a16="http://schemas.microsoft.com/office/drawing/2014/main" id="{DF40870D-46B0-8D11-2145-F114DF1D8C7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434840" y="5258251"/>
                  <a:ext cx="1446480" cy="232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0" name="حبر 19">
                  <a:extLst>
                    <a:ext uri="{FF2B5EF4-FFF2-40B4-BE49-F238E27FC236}">
                      <a16:creationId xmlns:a16="http://schemas.microsoft.com/office/drawing/2014/main" id="{C27F51DB-4577-E219-1C77-72EB78BB5C96}"/>
                    </a:ext>
                  </a:extLst>
                </p14:cNvPr>
                <p14:cNvContentPartPr/>
                <p14:nvPr/>
              </p14:nvContentPartPr>
              <p14:xfrm>
                <a:off x="4600440" y="5117851"/>
                <a:ext cx="1347120" cy="2325960"/>
              </p14:xfrm>
            </p:contentPart>
          </mc:Choice>
          <mc:Fallback xmlns="">
            <p:pic>
              <p:nvPicPr>
                <p:cNvPr id="20" name="حبر 19">
                  <a:extLst>
                    <a:ext uri="{FF2B5EF4-FFF2-40B4-BE49-F238E27FC236}">
                      <a16:creationId xmlns:a16="http://schemas.microsoft.com/office/drawing/2014/main" id="{C27F51DB-4577-E219-1C77-72EB78BB5C9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591800" y="5109211"/>
                  <a:ext cx="1364760" cy="234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2" name="حبر 21">
                  <a:extLst>
                    <a:ext uri="{FF2B5EF4-FFF2-40B4-BE49-F238E27FC236}">
                      <a16:creationId xmlns:a16="http://schemas.microsoft.com/office/drawing/2014/main" id="{4B0AFBCE-0A40-800C-ABD9-2367C57A4097}"/>
                    </a:ext>
                  </a:extLst>
                </p14:cNvPr>
                <p14:cNvContentPartPr/>
                <p14:nvPr/>
              </p14:nvContentPartPr>
              <p14:xfrm>
                <a:off x="1979280" y="5267251"/>
                <a:ext cx="1356120" cy="1983600"/>
              </p14:xfrm>
            </p:contentPart>
          </mc:Choice>
          <mc:Fallback xmlns="">
            <p:pic>
              <p:nvPicPr>
                <p:cNvPr id="22" name="حبر 21">
                  <a:extLst>
                    <a:ext uri="{FF2B5EF4-FFF2-40B4-BE49-F238E27FC236}">
                      <a16:creationId xmlns:a16="http://schemas.microsoft.com/office/drawing/2014/main" id="{4B0AFBCE-0A40-800C-ABD9-2367C57A409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970640" y="5258251"/>
                  <a:ext cx="1373760" cy="20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3" name="حبر 22">
                  <a:extLst>
                    <a:ext uri="{FF2B5EF4-FFF2-40B4-BE49-F238E27FC236}">
                      <a16:creationId xmlns:a16="http://schemas.microsoft.com/office/drawing/2014/main" id="{C1BC193B-2529-21F7-1054-4D3E0B7675AA}"/>
                    </a:ext>
                  </a:extLst>
                </p14:cNvPr>
                <p14:cNvContentPartPr/>
                <p14:nvPr/>
              </p14:nvContentPartPr>
              <p14:xfrm>
                <a:off x="896040" y="5176531"/>
                <a:ext cx="1087560" cy="2377080"/>
              </p14:xfrm>
            </p:contentPart>
          </mc:Choice>
          <mc:Fallback xmlns="">
            <p:pic>
              <p:nvPicPr>
                <p:cNvPr id="23" name="حبر 22">
                  <a:extLst>
                    <a:ext uri="{FF2B5EF4-FFF2-40B4-BE49-F238E27FC236}">
                      <a16:creationId xmlns:a16="http://schemas.microsoft.com/office/drawing/2014/main" id="{C1BC193B-2529-21F7-1054-4D3E0B7675A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87400" y="5167891"/>
                  <a:ext cx="1105200" cy="239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5" name="حبر 24">
                  <a:extLst>
                    <a:ext uri="{FF2B5EF4-FFF2-40B4-BE49-F238E27FC236}">
                      <a16:creationId xmlns:a16="http://schemas.microsoft.com/office/drawing/2014/main" id="{E0EECE45-2543-DBB6-48D8-4C3F4DFDF0AB}"/>
                    </a:ext>
                  </a:extLst>
                </p14:cNvPr>
                <p14:cNvContentPartPr/>
                <p14:nvPr/>
              </p14:nvContentPartPr>
              <p14:xfrm>
                <a:off x="849600" y="5189851"/>
                <a:ext cx="6461640" cy="2150280"/>
              </p14:xfrm>
            </p:contentPart>
          </mc:Choice>
          <mc:Fallback xmlns="">
            <p:pic>
              <p:nvPicPr>
                <p:cNvPr id="25" name="حبر 24">
                  <a:extLst>
                    <a:ext uri="{FF2B5EF4-FFF2-40B4-BE49-F238E27FC236}">
                      <a16:creationId xmlns:a16="http://schemas.microsoft.com/office/drawing/2014/main" id="{E0EECE45-2543-DBB6-48D8-4C3F4DFDF0A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40600" y="5180851"/>
                  <a:ext cx="6479280" cy="216792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79</Words>
  <Application>Microsoft Office PowerPoint</Application>
  <PresentationFormat>مخصص</PresentationFormat>
  <Paragraphs>43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Calibri</vt:lpstr>
      <vt:lpstr>Tahoma</vt:lpstr>
      <vt:lpstr>Times New Roman</vt:lpstr>
      <vt:lpstr>Office Theme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Mohsena Saleh Obaid Alawi</dc:creator>
  <dc:description/>
  <cp:lastModifiedBy>SHAEKA ABDU ALLAH HASN</cp:lastModifiedBy>
  <cp:revision>5</cp:revision>
  <dcterms:created xsi:type="dcterms:W3CDTF">2025-01-20T05:16:13Z</dcterms:created>
  <dcterms:modified xsi:type="dcterms:W3CDTF">2025-01-20T05:47:08Z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2025-01-13T00:00:00Z</vt:filetime>
  </property>
  <property fmtid="{D5CDD505-2E9C-101B-9397-08002B2CF9AE}" pid="3" name="Creator">
    <vt:lpwstr>Acrobat PDFMaker 11 for Word</vt:lpwstr>
  </property>
  <property fmtid="{D5CDD505-2E9C-101B-9397-08002B2CF9AE}" pid="4" name="LastSaved">
    <vt:filetime>2025-01-20T00:00:00Z</vt:filetime>
  </property>
  <property fmtid="{D5CDD505-2E9C-101B-9397-08002B2CF9AE}" pid="5" name="Producer">
    <vt:lpwstr>Adobe PDF Library 11.0</vt:lpwstr>
  </property>
  <property fmtid="{D5CDD505-2E9C-101B-9397-08002B2CF9AE}" pid="6" name="SourceModified">
    <vt:lpwstr>D:20250110071454</vt:lpwstr>
  </property>
</Properties>
</file>