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2" r:id="rId2"/>
    <p:sldId id="11603" r:id="rId3"/>
    <p:sldId id="1160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B3BC73-9335-4574-A6BA-83C6EBF5EEAE}" v="153" dt="2025-01-22T09:43:34.8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DIH HUSSEIN KHALLL QUDAIH" userId="c61c99c5-8879-40d4-ae6d-588650192bed" providerId="ADAL" clId="{34B3BC73-9335-4574-A6BA-83C6EBF5EEAE}"/>
    <pc:docChg chg="undo custSel addSld delSld modSld">
      <pc:chgData name="SHADIH HUSSEIN KHALLL QUDAIH" userId="c61c99c5-8879-40d4-ae6d-588650192bed" providerId="ADAL" clId="{34B3BC73-9335-4574-A6BA-83C6EBF5EEAE}" dt="2025-01-22T09:43:37.694" v="637" actId="1076"/>
      <pc:docMkLst>
        <pc:docMk/>
      </pc:docMkLst>
      <pc:sldChg chg="addSp delSp modSp mod">
        <pc:chgData name="SHADIH HUSSEIN KHALLL QUDAIH" userId="c61c99c5-8879-40d4-ae6d-588650192bed" providerId="ADAL" clId="{34B3BC73-9335-4574-A6BA-83C6EBF5EEAE}" dt="2025-01-22T09:31:41.004" v="444" actId="20577"/>
        <pc:sldMkLst>
          <pc:docMk/>
          <pc:sldMk cId="4256669252" sldId="11602"/>
        </pc:sldMkLst>
        <pc:spChg chg="mod">
          <ac:chgData name="SHADIH HUSSEIN KHALLL QUDAIH" userId="c61c99c5-8879-40d4-ae6d-588650192bed" providerId="ADAL" clId="{34B3BC73-9335-4574-A6BA-83C6EBF5EEAE}" dt="2025-01-22T09:31:41.004" v="444" actId="20577"/>
          <ac:spMkLst>
            <pc:docMk/>
            <pc:sldMk cId="4256669252" sldId="11602"/>
            <ac:spMk id="4" creationId="{C7C8D4AD-F167-015F-40DF-7DA523349B04}"/>
          </ac:spMkLst>
        </pc:spChg>
        <pc:spChg chg="mod">
          <ac:chgData name="SHADIH HUSSEIN KHALLL QUDAIH" userId="c61c99c5-8879-40d4-ae6d-588650192bed" providerId="ADAL" clId="{34B3BC73-9335-4574-A6BA-83C6EBF5EEAE}" dt="2025-01-22T09:27:11.290" v="376" actId="1076"/>
          <ac:spMkLst>
            <pc:docMk/>
            <pc:sldMk cId="4256669252" sldId="11602"/>
            <ac:spMk id="10" creationId="{A962AC56-F43D-C364-8EAC-8AAC2D5EF7CF}"/>
          </ac:spMkLst>
        </pc:spChg>
        <pc:spChg chg="mod">
          <ac:chgData name="SHADIH HUSSEIN KHALLL QUDAIH" userId="c61c99c5-8879-40d4-ae6d-588650192bed" providerId="ADAL" clId="{34B3BC73-9335-4574-A6BA-83C6EBF5EEAE}" dt="2025-01-22T09:27:08.316" v="375" actId="1076"/>
          <ac:spMkLst>
            <pc:docMk/>
            <pc:sldMk cId="4256669252" sldId="11602"/>
            <ac:spMk id="11" creationId="{129F7D0B-4350-A39B-B146-C17E1F8E211B}"/>
          </ac:spMkLst>
        </pc:spChg>
        <pc:graphicFrameChg chg="mod modGraphic">
          <ac:chgData name="SHADIH HUSSEIN KHALLL QUDAIH" userId="c61c99c5-8879-40d4-ae6d-588650192bed" providerId="ADAL" clId="{34B3BC73-9335-4574-A6BA-83C6EBF5EEAE}" dt="2025-01-22T09:29:24.085" v="391" actId="113"/>
          <ac:graphicFrameMkLst>
            <pc:docMk/>
            <pc:sldMk cId="4256669252" sldId="11602"/>
            <ac:graphicFrameMk id="2" creationId="{27B2574E-3984-E221-B9D8-CAAD082488CC}"/>
          </ac:graphicFrameMkLst>
        </pc:graphicFrameChg>
        <pc:graphicFrameChg chg="del">
          <ac:chgData name="SHADIH HUSSEIN KHALLL QUDAIH" userId="c61c99c5-8879-40d4-ae6d-588650192bed" providerId="ADAL" clId="{34B3BC73-9335-4574-A6BA-83C6EBF5EEAE}" dt="2025-01-22T09:29:54.490" v="396" actId="478"/>
          <ac:graphicFrameMkLst>
            <pc:docMk/>
            <pc:sldMk cId="4256669252" sldId="11602"/>
            <ac:graphicFrameMk id="6" creationId="{2D8FC08D-A1F5-3B23-3DAB-F25AB094C99F}"/>
          </ac:graphicFrameMkLst>
        </pc:graphicFrameChg>
        <pc:picChg chg="add del mod">
          <ac:chgData name="SHADIH HUSSEIN KHALLL QUDAIH" userId="c61c99c5-8879-40d4-ae6d-588650192bed" providerId="ADAL" clId="{34B3BC73-9335-4574-A6BA-83C6EBF5EEAE}" dt="2025-01-22T09:26:05.829" v="364" actId="478"/>
          <ac:picMkLst>
            <pc:docMk/>
            <pc:sldMk cId="4256669252" sldId="11602"/>
            <ac:picMk id="3" creationId="{4774BC0C-9E9E-BD76-4148-1654C374C995}"/>
          </ac:picMkLst>
        </pc:picChg>
        <pc:picChg chg="add del mod">
          <ac:chgData name="SHADIH HUSSEIN KHALLL QUDAIH" userId="c61c99c5-8879-40d4-ae6d-588650192bed" providerId="ADAL" clId="{34B3BC73-9335-4574-A6BA-83C6EBF5EEAE}" dt="2025-01-22T09:24:03.565" v="319" actId="478"/>
          <ac:picMkLst>
            <pc:docMk/>
            <pc:sldMk cId="4256669252" sldId="11602"/>
            <ac:picMk id="5" creationId="{17AEE4F9-D21F-BAD3-6478-76BCF3008D27}"/>
          </ac:picMkLst>
        </pc:picChg>
        <pc:picChg chg="add mod">
          <ac:chgData name="SHADIH HUSSEIN KHALLL QUDAIH" userId="c61c99c5-8879-40d4-ae6d-588650192bed" providerId="ADAL" clId="{34B3BC73-9335-4574-A6BA-83C6EBF5EEAE}" dt="2025-01-22T09:27:04.054" v="373" actId="1076"/>
          <ac:picMkLst>
            <pc:docMk/>
            <pc:sldMk cId="4256669252" sldId="11602"/>
            <ac:picMk id="1026" creationId="{FDF6C8BA-B8CE-F79E-FA50-CED32219C4C2}"/>
          </ac:picMkLst>
        </pc:picChg>
        <pc:picChg chg="add del mod">
          <ac:chgData name="SHADIH HUSSEIN KHALLL QUDAIH" userId="c61c99c5-8879-40d4-ae6d-588650192bed" providerId="ADAL" clId="{34B3BC73-9335-4574-A6BA-83C6EBF5EEAE}" dt="2025-01-22T09:24:01.095" v="318" actId="478"/>
          <ac:picMkLst>
            <pc:docMk/>
            <pc:sldMk cId="4256669252" sldId="11602"/>
            <ac:picMk id="1028" creationId="{C25FFDAD-FD82-B78D-BFFB-934F9048A3CB}"/>
          </ac:picMkLst>
        </pc:picChg>
        <pc:picChg chg="add mod">
          <ac:chgData name="SHADIH HUSSEIN KHALLL QUDAIH" userId="c61c99c5-8879-40d4-ae6d-588650192bed" providerId="ADAL" clId="{34B3BC73-9335-4574-A6BA-83C6EBF5EEAE}" dt="2025-01-22T09:27:05.641" v="374" actId="1076"/>
          <ac:picMkLst>
            <pc:docMk/>
            <pc:sldMk cId="4256669252" sldId="11602"/>
            <ac:picMk id="1030" creationId="{0A889EC4-9A54-D43F-51E0-9506599EAE20}"/>
          </ac:picMkLst>
        </pc:picChg>
      </pc:sldChg>
      <pc:sldChg chg="delSp modSp del mod">
        <pc:chgData name="SHADIH HUSSEIN KHALLL QUDAIH" userId="c61c99c5-8879-40d4-ae6d-588650192bed" providerId="ADAL" clId="{34B3BC73-9335-4574-A6BA-83C6EBF5EEAE}" dt="2025-01-20T03:03:25.248" v="163" actId="2696"/>
        <pc:sldMkLst>
          <pc:docMk/>
          <pc:sldMk cId="23923254" sldId="11603"/>
        </pc:sldMkLst>
      </pc:sldChg>
      <pc:sldChg chg="addSp delSp modSp mod">
        <pc:chgData name="SHADIH HUSSEIN KHALLL QUDAIH" userId="c61c99c5-8879-40d4-ae6d-588650192bed" providerId="ADAL" clId="{34B3BC73-9335-4574-A6BA-83C6EBF5EEAE}" dt="2025-01-22T09:43:37.694" v="637" actId="1076"/>
        <pc:sldMkLst>
          <pc:docMk/>
          <pc:sldMk cId="505352363" sldId="11603"/>
        </pc:sldMkLst>
        <pc:spChg chg="add mod">
          <ac:chgData name="SHADIH HUSSEIN KHALLL QUDAIH" userId="c61c99c5-8879-40d4-ae6d-588650192bed" providerId="ADAL" clId="{34B3BC73-9335-4574-A6BA-83C6EBF5EEAE}" dt="2025-01-22T09:39:43.863" v="569" actId="1076"/>
          <ac:spMkLst>
            <pc:docMk/>
            <pc:sldMk cId="505352363" sldId="11603"/>
            <ac:spMk id="3" creationId="{14E5052B-7E48-8637-738B-77ED7E5C86B9}"/>
          </ac:spMkLst>
        </pc:spChg>
        <pc:spChg chg="mod">
          <ac:chgData name="SHADIH HUSSEIN KHALLL QUDAIH" userId="c61c99c5-8879-40d4-ae6d-588650192bed" providerId="ADAL" clId="{34B3BC73-9335-4574-A6BA-83C6EBF5EEAE}" dt="2025-01-22T09:39:57.965" v="573" actId="1076"/>
          <ac:spMkLst>
            <pc:docMk/>
            <pc:sldMk cId="505352363" sldId="11603"/>
            <ac:spMk id="4" creationId="{654D8280-3A44-0313-845B-1351CEDB5E59}"/>
          </ac:spMkLst>
        </pc:spChg>
        <pc:spChg chg="mod">
          <ac:chgData name="SHADIH HUSSEIN KHALLL QUDAIH" userId="c61c99c5-8879-40d4-ae6d-588650192bed" providerId="ADAL" clId="{34B3BC73-9335-4574-A6BA-83C6EBF5EEAE}" dt="2025-01-22T09:43:37.694" v="637" actId="1076"/>
          <ac:spMkLst>
            <pc:docMk/>
            <pc:sldMk cId="505352363" sldId="11603"/>
            <ac:spMk id="10" creationId="{C142C194-A582-58D6-5C0F-4A2DD62354A1}"/>
          </ac:spMkLst>
        </pc:spChg>
        <pc:spChg chg="mod">
          <ac:chgData name="SHADIH HUSSEIN KHALLL QUDAIH" userId="c61c99c5-8879-40d4-ae6d-588650192bed" providerId="ADAL" clId="{34B3BC73-9335-4574-A6BA-83C6EBF5EEAE}" dt="2025-01-22T09:39:40.749" v="568" actId="1076"/>
          <ac:spMkLst>
            <pc:docMk/>
            <pc:sldMk cId="505352363" sldId="11603"/>
            <ac:spMk id="11" creationId="{DD146954-0914-DFE1-6D32-82252AE211BB}"/>
          </ac:spMkLst>
        </pc:spChg>
        <pc:picChg chg="del">
          <ac:chgData name="SHADIH HUSSEIN KHALLL QUDAIH" userId="c61c99c5-8879-40d4-ae6d-588650192bed" providerId="ADAL" clId="{34B3BC73-9335-4574-A6BA-83C6EBF5EEAE}" dt="2025-01-22T09:30:25.588" v="398" actId="478"/>
          <ac:picMkLst>
            <pc:docMk/>
            <pc:sldMk cId="505352363" sldId="11603"/>
            <ac:picMk id="1026" creationId="{8313E386-DCD5-2B25-C007-9CCC9F1CBF78}"/>
          </ac:picMkLst>
        </pc:picChg>
        <pc:picChg chg="del">
          <ac:chgData name="SHADIH HUSSEIN KHALLL QUDAIH" userId="c61c99c5-8879-40d4-ae6d-588650192bed" providerId="ADAL" clId="{34B3BC73-9335-4574-A6BA-83C6EBF5EEAE}" dt="2025-01-22T09:30:24.627" v="397" actId="478"/>
          <ac:picMkLst>
            <pc:docMk/>
            <pc:sldMk cId="505352363" sldId="11603"/>
            <ac:picMk id="1030" creationId="{C36E66F0-3391-19B4-3719-01AD4083138E}"/>
          </ac:picMkLst>
        </pc:picChg>
        <pc:picChg chg="add del mod">
          <ac:chgData name="SHADIH HUSSEIN KHALLL QUDAIH" userId="c61c99c5-8879-40d4-ae6d-588650192bed" providerId="ADAL" clId="{34B3BC73-9335-4574-A6BA-83C6EBF5EEAE}" dt="2025-01-22T09:37:28.237" v="480" actId="478"/>
          <ac:picMkLst>
            <pc:docMk/>
            <pc:sldMk cId="505352363" sldId="11603"/>
            <ac:picMk id="3074" creationId="{9E8446C1-593C-A1AF-A2CB-D273F1E84DCE}"/>
          </ac:picMkLst>
        </pc:picChg>
        <pc:picChg chg="add mod">
          <ac:chgData name="SHADIH HUSSEIN KHALLL QUDAIH" userId="c61c99c5-8879-40d4-ae6d-588650192bed" providerId="ADAL" clId="{34B3BC73-9335-4574-A6BA-83C6EBF5EEAE}" dt="2025-01-22T09:43:34.850" v="636" actId="1076"/>
          <ac:picMkLst>
            <pc:docMk/>
            <pc:sldMk cId="505352363" sldId="11603"/>
            <ac:picMk id="3076" creationId="{EC0B73E1-780A-E477-3260-1159F7C3BD9B}"/>
          </ac:picMkLst>
        </pc:picChg>
        <pc:picChg chg="add mod">
          <ac:chgData name="SHADIH HUSSEIN KHALLL QUDAIH" userId="c61c99c5-8879-40d4-ae6d-588650192bed" providerId="ADAL" clId="{34B3BC73-9335-4574-A6BA-83C6EBF5EEAE}" dt="2025-01-22T09:43:30.793" v="634" actId="1076"/>
          <ac:picMkLst>
            <pc:docMk/>
            <pc:sldMk cId="505352363" sldId="11603"/>
            <ac:picMk id="3078" creationId="{B19A5B3B-C4E5-455F-090E-2E8E9B4FF15B}"/>
          </ac:picMkLst>
        </pc:picChg>
        <pc:picChg chg="add mod">
          <ac:chgData name="SHADIH HUSSEIN KHALLL QUDAIH" userId="c61c99c5-8879-40d4-ae6d-588650192bed" providerId="ADAL" clId="{34B3BC73-9335-4574-A6BA-83C6EBF5EEAE}" dt="2025-01-22T09:43:26.652" v="632" actId="14100"/>
          <ac:picMkLst>
            <pc:docMk/>
            <pc:sldMk cId="505352363" sldId="11603"/>
            <ac:picMk id="3080" creationId="{8EA06899-5896-2C05-CA0A-F02F1DC8796B}"/>
          </ac:picMkLst>
        </pc:picChg>
      </pc:sldChg>
      <pc:sldChg chg="addSp delSp modSp mod">
        <pc:chgData name="SHADIH HUSSEIN KHALLL QUDAIH" userId="c61c99c5-8879-40d4-ae6d-588650192bed" providerId="ADAL" clId="{34B3BC73-9335-4574-A6BA-83C6EBF5EEAE}" dt="2025-01-22T09:43:08.738" v="631" actId="20577"/>
        <pc:sldMkLst>
          <pc:docMk/>
          <pc:sldMk cId="1248186630" sldId="11604"/>
        </pc:sldMkLst>
        <pc:spChg chg="add mod">
          <ac:chgData name="SHADIH HUSSEIN KHALLL QUDAIH" userId="c61c99c5-8879-40d4-ae6d-588650192bed" providerId="ADAL" clId="{34B3BC73-9335-4574-A6BA-83C6EBF5EEAE}" dt="2025-01-22T09:42:36.422" v="619" actId="20577"/>
          <ac:spMkLst>
            <pc:docMk/>
            <pc:sldMk cId="1248186630" sldId="11604"/>
            <ac:spMk id="3" creationId="{B1E14F9D-A731-0A7B-88CE-FB300D11F49D}"/>
          </ac:spMkLst>
        </pc:spChg>
        <pc:spChg chg="del">
          <ac:chgData name="SHADIH HUSSEIN KHALLL QUDAIH" userId="c61c99c5-8879-40d4-ae6d-588650192bed" providerId="ADAL" clId="{34B3BC73-9335-4574-A6BA-83C6EBF5EEAE}" dt="2025-01-22T09:42:55.109" v="624" actId="478"/>
          <ac:spMkLst>
            <pc:docMk/>
            <pc:sldMk cId="1248186630" sldId="11604"/>
            <ac:spMk id="4" creationId="{1B1C79C6-C82F-B4D1-BC98-6B6C84EC1F4D}"/>
          </ac:spMkLst>
        </pc:spChg>
        <pc:spChg chg="add mod">
          <ac:chgData name="SHADIH HUSSEIN KHALLL QUDAIH" userId="c61c99c5-8879-40d4-ae6d-588650192bed" providerId="ADAL" clId="{34B3BC73-9335-4574-A6BA-83C6EBF5EEAE}" dt="2025-01-22T09:43:08.738" v="631" actId="20577"/>
          <ac:spMkLst>
            <pc:docMk/>
            <pc:sldMk cId="1248186630" sldId="11604"/>
            <ac:spMk id="5" creationId="{A4170D16-5834-5B27-91C9-98A8A5AC8F24}"/>
          </ac:spMkLst>
        </pc:spChg>
        <pc:spChg chg="mod">
          <ac:chgData name="SHADIH HUSSEIN KHALLL QUDAIH" userId="c61c99c5-8879-40d4-ae6d-588650192bed" providerId="ADAL" clId="{34B3BC73-9335-4574-A6BA-83C6EBF5EEAE}" dt="2025-01-22T09:42:30.077" v="606" actId="20577"/>
          <ac:spMkLst>
            <pc:docMk/>
            <pc:sldMk cId="1248186630" sldId="11604"/>
            <ac:spMk id="10" creationId="{2E88EABF-110A-B148-9912-4B89A83D4268}"/>
          </ac:spMkLst>
        </pc:spChg>
        <pc:spChg chg="mod">
          <ac:chgData name="SHADIH HUSSEIN KHALLL QUDAIH" userId="c61c99c5-8879-40d4-ae6d-588650192bed" providerId="ADAL" clId="{34B3BC73-9335-4574-A6BA-83C6EBF5EEAE}" dt="2025-01-22T09:42:41.835" v="623" actId="20577"/>
          <ac:spMkLst>
            <pc:docMk/>
            <pc:sldMk cId="1248186630" sldId="11604"/>
            <ac:spMk id="11" creationId="{B125CCD7-C6AF-0264-05EB-28EEE267D9B9}"/>
          </ac:spMkLst>
        </pc:spChg>
        <pc:picChg chg="del">
          <ac:chgData name="SHADIH HUSSEIN KHALLL QUDAIH" userId="c61c99c5-8879-40d4-ae6d-588650192bed" providerId="ADAL" clId="{34B3BC73-9335-4574-A6BA-83C6EBF5EEAE}" dt="2025-01-22T09:30:29.308" v="400" actId="478"/>
          <ac:picMkLst>
            <pc:docMk/>
            <pc:sldMk cId="1248186630" sldId="11604"/>
            <ac:picMk id="1026" creationId="{FC20036C-86A5-0E4A-C3AA-CD61A415D1B0}"/>
          </ac:picMkLst>
        </pc:picChg>
        <pc:picChg chg="del">
          <ac:chgData name="SHADIH HUSSEIN KHALLL QUDAIH" userId="c61c99c5-8879-40d4-ae6d-588650192bed" providerId="ADAL" clId="{34B3BC73-9335-4574-A6BA-83C6EBF5EEAE}" dt="2025-01-22T09:30:28.155" v="399" actId="478"/>
          <ac:picMkLst>
            <pc:docMk/>
            <pc:sldMk cId="1248186630" sldId="11604"/>
            <ac:picMk id="1030" creationId="{3EB51DB2-B4AE-8D89-417A-E94F14D158F8}"/>
          </ac:picMkLst>
        </pc:picChg>
        <pc:picChg chg="add mod">
          <ac:chgData name="SHADIH HUSSEIN KHALLL QUDAIH" userId="c61c99c5-8879-40d4-ae6d-588650192bed" providerId="ADAL" clId="{34B3BC73-9335-4574-A6BA-83C6EBF5EEAE}" dt="2025-01-22T09:41:22.659" v="583" actId="14100"/>
          <ac:picMkLst>
            <pc:docMk/>
            <pc:sldMk cId="1248186630" sldId="11604"/>
            <ac:picMk id="2050" creationId="{E507E279-2111-8891-A230-E103714C3082}"/>
          </ac:picMkLst>
        </pc:picChg>
        <pc:picChg chg="add mod">
          <ac:chgData name="SHADIH HUSSEIN KHALLL QUDAIH" userId="c61c99c5-8879-40d4-ae6d-588650192bed" providerId="ADAL" clId="{34B3BC73-9335-4574-A6BA-83C6EBF5EEAE}" dt="2025-01-22T09:42:02.676" v="590" actId="1076"/>
          <ac:picMkLst>
            <pc:docMk/>
            <pc:sldMk cId="1248186630" sldId="11604"/>
            <ac:picMk id="2052" creationId="{409716C1-B984-4429-7F2D-2E2E14AB2E16}"/>
          </ac:picMkLst>
        </pc:picChg>
        <pc:picChg chg="add mod">
          <ac:chgData name="SHADIH HUSSEIN KHALLL QUDAIH" userId="c61c99c5-8879-40d4-ae6d-588650192bed" providerId="ADAL" clId="{34B3BC73-9335-4574-A6BA-83C6EBF5EEAE}" dt="2025-01-22T09:42:05.604" v="591" actId="1076"/>
          <ac:picMkLst>
            <pc:docMk/>
            <pc:sldMk cId="1248186630" sldId="11604"/>
            <ac:picMk id="2054" creationId="{EDE8EBC3-889D-7DDD-0859-02DC9CA4232D}"/>
          </ac:picMkLst>
        </pc:picChg>
      </pc:sldChg>
      <pc:sldChg chg="del">
        <pc:chgData name="SHADIH HUSSEIN KHALLL QUDAIH" userId="c61c99c5-8879-40d4-ae6d-588650192bed" providerId="ADAL" clId="{34B3BC73-9335-4574-A6BA-83C6EBF5EEAE}" dt="2025-01-20T03:03:32.702" v="164" actId="2696"/>
        <pc:sldMkLst>
          <pc:docMk/>
          <pc:sldMk cId="4005801535" sldId="11604"/>
        </pc:sldMkLst>
      </pc:sldChg>
      <pc:sldChg chg="addSp delSp modSp del mod">
        <pc:chgData name="SHADIH HUSSEIN KHALLL QUDAIH" userId="c61c99c5-8879-40d4-ae6d-588650192bed" providerId="ADAL" clId="{34B3BC73-9335-4574-A6BA-83C6EBF5EEAE}" dt="2025-01-22T09:29:39.363" v="392" actId="2696"/>
        <pc:sldMkLst>
          <pc:docMk/>
          <pc:sldMk cId="844054749" sldId="11605"/>
        </pc:sldMkLst>
      </pc:sldChg>
      <pc:sldChg chg="addSp delSp modSp del mod">
        <pc:chgData name="SHADIH HUSSEIN KHALLL QUDAIH" userId="c61c99c5-8879-40d4-ae6d-588650192bed" providerId="ADAL" clId="{34B3BC73-9335-4574-A6BA-83C6EBF5EEAE}" dt="2025-01-22T09:29:42.347" v="393" actId="2696"/>
        <pc:sldMkLst>
          <pc:docMk/>
          <pc:sldMk cId="501436932" sldId="11606"/>
        </pc:sldMkLst>
      </pc:sldChg>
      <pc:sldChg chg="addSp delSp modSp del mod">
        <pc:chgData name="SHADIH HUSSEIN KHALLL QUDAIH" userId="c61c99c5-8879-40d4-ae6d-588650192bed" providerId="ADAL" clId="{34B3BC73-9335-4574-A6BA-83C6EBF5EEAE}" dt="2025-01-22T09:29:45.156" v="394" actId="2696"/>
        <pc:sldMkLst>
          <pc:docMk/>
          <pc:sldMk cId="2458745722" sldId="11607"/>
        </pc:sldMkLst>
      </pc:sldChg>
      <pc:sldChg chg="addSp delSp modSp add del mod">
        <pc:chgData name="SHADIH HUSSEIN KHALLL QUDAIH" userId="c61c99c5-8879-40d4-ae6d-588650192bed" providerId="ADAL" clId="{34B3BC73-9335-4574-A6BA-83C6EBF5EEAE}" dt="2025-01-22T09:29:48.420" v="395" actId="2696"/>
        <pc:sldMkLst>
          <pc:docMk/>
          <pc:sldMk cId="1786750567" sldId="11608"/>
        </pc:sldMkLst>
        <pc:spChg chg="mod">
          <ac:chgData name="SHADIH HUSSEIN KHALLL QUDAIH" userId="c61c99c5-8879-40d4-ae6d-588650192bed" providerId="ADAL" clId="{34B3BC73-9335-4574-A6BA-83C6EBF5EEAE}" dt="2025-01-22T08:52:34.932" v="309" actId="207"/>
          <ac:spMkLst>
            <pc:docMk/>
            <pc:sldMk cId="1786750567" sldId="11608"/>
            <ac:spMk id="4" creationId="{78691CD4-7330-813D-FDC5-A417DDC36AD9}"/>
          </ac:spMkLst>
        </pc:spChg>
        <pc:picChg chg="add mod">
          <ac:chgData name="SHADIH HUSSEIN KHALLL QUDAIH" userId="c61c99c5-8879-40d4-ae6d-588650192bed" providerId="ADAL" clId="{34B3BC73-9335-4574-A6BA-83C6EBF5EEAE}" dt="2025-01-22T08:58:17.196" v="317" actId="14100"/>
          <ac:picMkLst>
            <pc:docMk/>
            <pc:sldMk cId="1786750567" sldId="11608"/>
            <ac:picMk id="1026" creationId="{0499D43A-812F-EE2B-CF7E-B482F594B9BF}"/>
          </ac:picMkLst>
        </pc:picChg>
        <pc:picChg chg="add">
          <ac:chgData name="SHADIH HUSSEIN KHALLL QUDAIH" userId="c61c99c5-8879-40d4-ae6d-588650192bed" providerId="ADAL" clId="{34B3BC73-9335-4574-A6BA-83C6EBF5EEAE}" dt="2025-01-22T08:50:53.005" v="299"/>
          <ac:picMkLst>
            <pc:docMk/>
            <pc:sldMk cId="1786750567" sldId="11608"/>
            <ac:picMk id="1028" creationId="{503D06D4-1B75-1B91-A4C2-92EE48D169EC}"/>
          </ac:picMkLst>
        </pc:picChg>
        <pc:picChg chg="add mod">
          <ac:chgData name="SHADIH HUSSEIN KHALLL QUDAIH" userId="c61c99c5-8879-40d4-ae6d-588650192bed" providerId="ADAL" clId="{34B3BC73-9335-4574-A6BA-83C6EBF5EEAE}" dt="2025-01-22T08:58:12.007" v="315" actId="14100"/>
          <ac:picMkLst>
            <pc:docMk/>
            <pc:sldMk cId="1786750567" sldId="11608"/>
            <ac:picMk id="1030" creationId="{77929275-A05F-A543-20A3-D4E22B770922}"/>
          </ac:picMkLst>
        </pc:picChg>
        <pc:picChg chg="add del mod">
          <ac:chgData name="SHADIH HUSSEIN KHALLL QUDAIH" userId="c61c99c5-8879-40d4-ae6d-588650192bed" providerId="ADAL" clId="{34B3BC73-9335-4574-A6BA-83C6EBF5EEAE}" dt="2025-01-22T08:50:34.927" v="295" actId="478"/>
          <ac:picMkLst>
            <pc:docMk/>
            <pc:sldMk cId="1786750567" sldId="11608"/>
            <ac:picMk id="4098" creationId="{DE862250-D01C-392B-1505-EC5A3B806CE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812560"/>
              </p:ext>
            </p:extLst>
          </p:nvPr>
        </p:nvGraphicFramePr>
        <p:xfrm>
          <a:off x="273332" y="596506"/>
          <a:ext cx="11301984" cy="1213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1046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36723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البيئة الحارة - البيئة الباردة</a:t>
                      </a:r>
                      <a:br>
                        <a:rPr lang="ar-AE" sz="1400" b="1" dirty="0"/>
                      </a:b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يصنف أنواع الزراعة المدارية واحتياجاتها</a:t>
                      </a:r>
                    </a:p>
                    <a:p>
                      <a:br>
                        <a:rPr lang="ar-AE" dirty="0"/>
                      </a:b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4: يصنف أنواع الزراعة المدارية واحتياجاتها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معرفة ومهارة في اساسيات الزراعة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7C8D4AD-F167-015F-40DF-7DA523349B04}"/>
              </a:ext>
            </a:extLst>
          </p:cNvPr>
          <p:cNvSpPr txBox="1"/>
          <p:nvPr/>
        </p:nvSpPr>
        <p:spPr>
          <a:xfrm>
            <a:off x="742278" y="1494813"/>
            <a:ext cx="9519199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ان يشير</a:t>
            </a:r>
            <a:r>
              <a:rPr lang="ar-AE" sz="16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الطالب من خلال الصورة الي البيئة الحارة والبيئة الباردة </a:t>
            </a:r>
            <a:endParaRPr lang="en-AE" sz="16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A962AC56-F43D-C364-8EAC-8AAC2D5EF7CF}"/>
              </a:ext>
            </a:extLst>
          </p:cNvPr>
          <p:cNvSpPr txBox="1"/>
          <p:nvPr/>
        </p:nvSpPr>
        <p:spPr>
          <a:xfrm>
            <a:off x="8443458" y="5564191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بيئة بارده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129F7D0B-4350-A39B-B146-C17E1F8E211B}"/>
              </a:ext>
            </a:extLst>
          </p:cNvPr>
          <p:cNvSpPr txBox="1"/>
          <p:nvPr/>
        </p:nvSpPr>
        <p:spPr>
          <a:xfrm>
            <a:off x="1707255" y="5709002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0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بيئة حارة </a:t>
            </a: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026" name="Picture 2" descr="حيوانات البيئة الصحراوية - موضوع">
            <a:extLst>
              <a:ext uri="{FF2B5EF4-FFF2-40B4-BE49-F238E27FC236}">
                <a16:creationId xmlns:a16="http://schemas.microsoft.com/office/drawing/2014/main" id="{FDF6C8BA-B8CE-F79E-FA50-CED32219C4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46" y="2462364"/>
            <a:ext cx="4307549" cy="3048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البيئة الكندية تصدر تحذيرات من العواصف الثلجية الشديدة لـ 6 مقاطعات وأقاليم">
            <a:extLst>
              <a:ext uri="{FF2B5EF4-FFF2-40B4-BE49-F238E27FC236}">
                <a16:creationId xmlns:a16="http://schemas.microsoft.com/office/drawing/2014/main" id="{0A889EC4-9A54-D43F-51E0-9506599EAE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7935" y="2462364"/>
            <a:ext cx="4580883" cy="2842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669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05B965-4E26-612E-A954-DD269D8E87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F6101958-C8AD-77F5-1613-374CD8FF9826}"/>
              </a:ext>
            </a:extLst>
          </p:cNvPr>
          <p:cNvGraphicFramePr>
            <a:graphicFrameLocks noGrp="1"/>
          </p:cNvGraphicFramePr>
          <p:nvPr/>
        </p:nvGraphicFramePr>
        <p:xfrm>
          <a:off x="273332" y="596506"/>
          <a:ext cx="11301984" cy="1213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1046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36723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البيئة الحارة - البيئة الباردة</a:t>
                      </a:r>
                      <a:br>
                        <a:rPr lang="ar-AE" sz="1400" b="1" dirty="0"/>
                      </a:b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يصنف أنواع الزراعة المدارية واحتياجاتها</a:t>
                      </a:r>
                    </a:p>
                    <a:p>
                      <a:br>
                        <a:rPr lang="ar-AE" dirty="0"/>
                      </a:b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4: يصنف أنواع الزراعة المدارية واحتياجاتها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معرفة ومهارة في اساسيات الزراعة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54D8280-3A44-0313-845B-1351CEDB5E59}"/>
              </a:ext>
            </a:extLst>
          </p:cNvPr>
          <p:cNvSpPr txBox="1"/>
          <p:nvPr/>
        </p:nvSpPr>
        <p:spPr>
          <a:xfrm>
            <a:off x="544570" y="1738246"/>
            <a:ext cx="9519199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r>
              <a:rPr lang="ar-AE" sz="2000" b="1" dirty="0">
                <a:solidFill>
                  <a:srgbClr val="1888CA"/>
                </a:solidFill>
                <a:latin typeface="Roboto" panose="02000000000000000000" pitchFamily="2" charset="0"/>
              </a:rPr>
              <a:t>ان </a:t>
            </a:r>
            <a:r>
              <a:rPr lang="ar-AE" sz="20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يتعرف الطالب علي  ثلاث انواع فاكهة شتوية </a:t>
            </a:r>
            <a:endParaRPr lang="en-AE" sz="20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C142C194-A582-58D6-5C0F-4A2DD62354A1}"/>
              </a:ext>
            </a:extLst>
          </p:cNvPr>
          <p:cNvSpPr txBox="1"/>
          <p:nvPr/>
        </p:nvSpPr>
        <p:spPr>
          <a:xfrm>
            <a:off x="8443457" y="5662836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برتقال    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DD146954-0914-DFE1-6D32-82252AE211BB}"/>
              </a:ext>
            </a:extLst>
          </p:cNvPr>
          <p:cNvSpPr txBox="1"/>
          <p:nvPr/>
        </p:nvSpPr>
        <p:spPr>
          <a:xfrm>
            <a:off x="1101774" y="5662836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0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فرولة </a:t>
            </a: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3076" name="Picture 4" descr="فواكه شتوية لا غنى عن فوائدها الصحية - مجلة هي">
            <a:extLst>
              <a:ext uri="{FF2B5EF4-FFF2-40B4-BE49-F238E27FC236}">
                <a16:creationId xmlns:a16="http://schemas.microsoft.com/office/drawing/2014/main" id="{EC0B73E1-780A-E477-3260-1159F7C3B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407" y="2767381"/>
            <a:ext cx="3356918" cy="2796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4 فواكه شتوية رائعة لبشرة مشرقة ومشدودة - مجلة هي">
            <a:extLst>
              <a:ext uri="{FF2B5EF4-FFF2-40B4-BE49-F238E27FC236}">
                <a16:creationId xmlns:a16="http://schemas.microsoft.com/office/drawing/2014/main" id="{B19A5B3B-C4E5-455F-090E-2E8E9B4FF1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297" y="2817093"/>
            <a:ext cx="3192130" cy="249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فواكه الشتاء بخلاف البرتقال واليوسفي.. 8 أنواع مقترحة لكم">
            <a:extLst>
              <a:ext uri="{FF2B5EF4-FFF2-40B4-BE49-F238E27FC236}">
                <a16:creationId xmlns:a16="http://schemas.microsoft.com/office/drawing/2014/main" id="{8EA06899-5896-2C05-CA0A-F02F1DC87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332" y="2817093"/>
            <a:ext cx="3192130" cy="249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مربع نص 27">
            <a:extLst>
              <a:ext uri="{FF2B5EF4-FFF2-40B4-BE49-F238E27FC236}">
                <a16:creationId xmlns:a16="http://schemas.microsoft.com/office/drawing/2014/main" id="{14E5052B-7E48-8637-738B-77ED7E5C86B9}"/>
              </a:ext>
            </a:extLst>
          </p:cNvPr>
          <p:cNvSpPr txBox="1"/>
          <p:nvPr/>
        </p:nvSpPr>
        <p:spPr>
          <a:xfrm>
            <a:off x="4459507" y="5662836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افوكادو      </a:t>
            </a:r>
          </a:p>
        </p:txBody>
      </p:sp>
    </p:spTree>
    <p:extLst>
      <p:ext uri="{BB962C8B-B14F-4D97-AF65-F5344CB8AC3E}">
        <p14:creationId xmlns:p14="http://schemas.microsoft.com/office/powerpoint/2010/main" val="505352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93BE84-0541-1042-8ED3-A73CE4614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9A51AC0-0804-A39E-8E85-E9890B51EA48}"/>
              </a:ext>
            </a:extLst>
          </p:cNvPr>
          <p:cNvGraphicFramePr>
            <a:graphicFrameLocks noGrp="1"/>
          </p:cNvGraphicFramePr>
          <p:nvPr/>
        </p:nvGraphicFramePr>
        <p:xfrm>
          <a:off x="273332" y="596506"/>
          <a:ext cx="11301984" cy="1213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1046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36723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البيئة الحارة - البيئة الباردة</a:t>
                      </a:r>
                      <a:br>
                        <a:rPr lang="ar-AE" sz="1400" b="1" dirty="0"/>
                      </a:b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يصنف أنواع الزراعة المدارية واحتياجاتها</a:t>
                      </a:r>
                    </a:p>
                    <a:p>
                      <a:br>
                        <a:rPr lang="ar-AE" dirty="0"/>
                      </a:b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4: يصنف أنواع الزراعة المدارية واحتياجاتها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معرفة ومهارة في اساسيات الزراعة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10" name="مربع نص 27">
            <a:extLst>
              <a:ext uri="{FF2B5EF4-FFF2-40B4-BE49-F238E27FC236}">
                <a16:creationId xmlns:a16="http://schemas.microsoft.com/office/drawing/2014/main" id="{2E88EABF-110A-B148-9912-4B89A83D4268}"/>
              </a:ext>
            </a:extLst>
          </p:cNvPr>
          <p:cNvSpPr txBox="1"/>
          <p:nvPr/>
        </p:nvSpPr>
        <p:spPr>
          <a:xfrm>
            <a:off x="9529068" y="5163133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عنب       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B125CCD7-C6AF-0264-05EB-28EEE267D9B9}"/>
              </a:ext>
            </a:extLst>
          </p:cNvPr>
          <p:cNvSpPr txBox="1"/>
          <p:nvPr/>
        </p:nvSpPr>
        <p:spPr>
          <a:xfrm>
            <a:off x="2220019" y="5297854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0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بطيخ</a:t>
            </a: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2050" name="Picture 2" descr="Masrawy مصراوي‎ | ‎البطيخ فاكهة صيفية مثالية ومن العناصر الغذائية الأساسية  في فصل الصيف، لاحتوائه على نحو 92% من الماء، ما يجعله مرطبًا بشكل لا يصدق  خاصة خلال...‎ | Instagram">
            <a:extLst>
              <a:ext uri="{FF2B5EF4-FFF2-40B4-BE49-F238E27FC236}">
                <a16:creationId xmlns:a16="http://schemas.microsoft.com/office/drawing/2014/main" id="{E507E279-2111-8891-A230-E103714C30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705" y="2554889"/>
            <a:ext cx="2695446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10 أنواع من الفواكه الصيفية المفيدة جداً للصحة - زهرة الخليج">
            <a:extLst>
              <a:ext uri="{FF2B5EF4-FFF2-40B4-BE49-F238E27FC236}">
                <a16:creationId xmlns:a16="http://schemas.microsoft.com/office/drawing/2014/main" id="{409716C1-B984-4429-7F2D-2E2E14AB2E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8563" y="2447999"/>
            <a:ext cx="2784063" cy="2497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العنب فاكهة صيفية غنية بالفوائد – وكالة الصحافة الاوروبية | يورو برس عربية">
            <a:extLst>
              <a:ext uri="{FF2B5EF4-FFF2-40B4-BE49-F238E27FC236}">
                <a16:creationId xmlns:a16="http://schemas.microsoft.com/office/drawing/2014/main" id="{EDE8EBC3-889D-7DDD-0859-02DC9CA423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6962" y="2634612"/>
            <a:ext cx="2462626" cy="2124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مربع نص 27">
            <a:extLst>
              <a:ext uri="{FF2B5EF4-FFF2-40B4-BE49-F238E27FC236}">
                <a16:creationId xmlns:a16="http://schemas.microsoft.com/office/drawing/2014/main" id="{B1E14F9D-A731-0A7B-88CE-FB300D11F49D}"/>
              </a:ext>
            </a:extLst>
          </p:cNvPr>
          <p:cNvSpPr txBox="1"/>
          <p:nvPr/>
        </p:nvSpPr>
        <p:spPr>
          <a:xfrm>
            <a:off x="5616095" y="5216032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التين      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170D16-5834-5B27-91C9-98A8A5AC8F24}"/>
              </a:ext>
            </a:extLst>
          </p:cNvPr>
          <p:cNvSpPr txBox="1"/>
          <p:nvPr/>
        </p:nvSpPr>
        <p:spPr>
          <a:xfrm>
            <a:off x="1063554" y="1658239"/>
            <a:ext cx="9519199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r>
              <a:rPr lang="ar-AE" sz="2000" b="1" dirty="0">
                <a:solidFill>
                  <a:srgbClr val="1888CA"/>
                </a:solidFill>
                <a:latin typeface="Roboto" panose="02000000000000000000" pitchFamily="2" charset="0"/>
              </a:rPr>
              <a:t>ان </a:t>
            </a:r>
            <a:r>
              <a:rPr lang="ar-AE" sz="20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يتعرف الطالب علي  ثلاث انواع فاكهة صيفية </a:t>
            </a:r>
            <a:endParaRPr lang="en-AE" sz="2000" b="1" dirty="0"/>
          </a:p>
        </p:txBody>
      </p:sp>
    </p:spTree>
    <p:extLst>
      <p:ext uri="{BB962C8B-B14F-4D97-AF65-F5344CB8AC3E}">
        <p14:creationId xmlns:p14="http://schemas.microsoft.com/office/powerpoint/2010/main" val="1248186630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141</Words>
  <Application>Microsoft Office PowerPoint</Application>
  <PresentationFormat>Widescreen</PresentationFormat>
  <Paragraphs>41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Roboto</vt:lpstr>
      <vt:lpstr>Sakkal Majalla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SHADIH HUSSEIN KHALLL QUDAIH</cp:lastModifiedBy>
  <cp:revision>14</cp:revision>
  <dcterms:created xsi:type="dcterms:W3CDTF">2024-07-11T12:32:29Z</dcterms:created>
  <dcterms:modified xsi:type="dcterms:W3CDTF">2025-01-22T09:43:43Z</dcterms:modified>
</cp:coreProperties>
</file>