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5" r:id="rId3"/>
    <p:sldId id="11606" r:id="rId4"/>
    <p:sldId id="11607" r:id="rId5"/>
    <p:sldId id="1160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3BC73-9335-4574-A6BA-83C6EBF5EEAE}" v="65" dt="2025-01-20T05:17:42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34B3BC73-9335-4574-A6BA-83C6EBF5EEAE}"/>
    <pc:docChg chg="custSel addSld delSld modSld">
      <pc:chgData name="SHADIH HUSSEIN KHALLL QUDAIH" userId="c61c99c5-8879-40d4-ae6d-588650192bed" providerId="ADAL" clId="{34B3BC73-9335-4574-A6BA-83C6EBF5EEAE}" dt="2025-01-20T05:17:46.553" v="264" actId="1076"/>
      <pc:docMkLst>
        <pc:docMk/>
      </pc:docMkLst>
      <pc:sldChg chg="addSp delSp modSp mod">
        <pc:chgData name="SHADIH HUSSEIN KHALLL QUDAIH" userId="c61c99c5-8879-40d4-ae6d-588650192bed" providerId="ADAL" clId="{34B3BC73-9335-4574-A6BA-83C6EBF5EEAE}" dt="2025-01-20T05:17:46.553" v="264" actId="1076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34B3BC73-9335-4574-A6BA-83C6EBF5EEAE}" dt="2025-01-20T05:17:46.553" v="264" actId="1076"/>
          <ac:spMkLst>
            <pc:docMk/>
            <pc:sldMk cId="4256669252" sldId="11602"/>
            <ac:spMk id="4" creationId="{C7C8D4AD-F167-015F-40DF-7DA523349B04}"/>
          </ac:spMkLst>
        </pc:spChg>
        <pc:spChg chg="mod">
          <ac:chgData name="SHADIH HUSSEIN KHALLL QUDAIH" userId="c61c99c5-8879-40d4-ae6d-588650192bed" providerId="ADAL" clId="{34B3BC73-9335-4574-A6BA-83C6EBF5EEAE}" dt="2025-01-20T02:59:56.298" v="88" actId="1076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34B3BC73-9335-4574-A6BA-83C6EBF5EEAE}" dt="2025-01-20T02:55:21.150" v="26" actId="20577"/>
          <ac:spMkLst>
            <pc:docMk/>
            <pc:sldMk cId="4256669252" sldId="11602"/>
            <ac:spMk id="11" creationId="{129F7D0B-4350-A39B-B146-C17E1F8E211B}"/>
          </ac:spMkLst>
        </pc:spChg>
        <pc:graphicFrameChg chg="mod modGraphic">
          <ac:chgData name="SHADIH HUSSEIN KHALLL QUDAIH" userId="c61c99c5-8879-40d4-ae6d-588650192bed" providerId="ADAL" clId="{34B3BC73-9335-4574-A6BA-83C6EBF5EEAE}" dt="2025-01-20T02:52:07.272" v="7" actId="113"/>
          <ac:graphicFrameMkLst>
            <pc:docMk/>
            <pc:sldMk cId="4256669252" sldId="11602"/>
            <ac:graphicFrameMk id="2" creationId="{27B2574E-3984-E221-B9D8-CAAD082488CC}"/>
          </ac:graphicFrameMkLst>
        </pc:graphicFrameChg>
        <pc:picChg chg="del">
          <ac:chgData name="SHADIH HUSSEIN KHALLL QUDAIH" userId="c61c99c5-8879-40d4-ae6d-588650192bed" providerId="ADAL" clId="{34B3BC73-9335-4574-A6BA-83C6EBF5EEAE}" dt="2025-01-20T02:48:56.738" v="1" actId="478"/>
          <ac:picMkLst>
            <pc:docMk/>
            <pc:sldMk cId="4256669252" sldId="11602"/>
            <ac:picMk id="3" creationId="{7F3354DE-AF6A-482A-D03D-DD82A93CC90F}"/>
          </ac:picMkLst>
        </pc:picChg>
        <pc:picChg chg="add mod">
          <ac:chgData name="SHADIH HUSSEIN KHALLL QUDAIH" userId="c61c99c5-8879-40d4-ae6d-588650192bed" providerId="ADAL" clId="{34B3BC73-9335-4574-A6BA-83C6EBF5EEAE}" dt="2025-01-20T05:17:42.844" v="263" actId="14100"/>
          <ac:picMkLst>
            <pc:docMk/>
            <pc:sldMk cId="4256669252" sldId="11602"/>
            <ac:picMk id="5" creationId="{17AEE4F9-D21F-BAD3-6478-76BCF3008D27}"/>
          </ac:picMkLst>
        </pc:picChg>
        <pc:picChg chg="del">
          <ac:chgData name="SHADIH HUSSEIN KHALLL QUDAIH" userId="c61c99c5-8879-40d4-ae6d-588650192bed" providerId="ADAL" clId="{34B3BC73-9335-4574-A6BA-83C6EBF5EEAE}" dt="2025-01-20T02:48:55.975" v="0" actId="478"/>
          <ac:picMkLst>
            <pc:docMk/>
            <pc:sldMk cId="4256669252" sldId="11602"/>
            <ac:picMk id="1026" creationId="{C6A40EDC-DC25-54D8-EBD7-0301B685F4E4}"/>
          </ac:picMkLst>
        </pc:picChg>
        <pc:picChg chg="add mod">
          <ac:chgData name="SHADIH HUSSEIN KHALLL QUDAIH" userId="c61c99c5-8879-40d4-ae6d-588650192bed" providerId="ADAL" clId="{34B3BC73-9335-4574-A6BA-83C6EBF5EEAE}" dt="2025-01-20T05:17:36.553" v="262" actId="14100"/>
          <ac:picMkLst>
            <pc:docMk/>
            <pc:sldMk cId="4256669252" sldId="11602"/>
            <ac:picMk id="1028" creationId="{C25FFDAD-FD82-B78D-BFFB-934F9048A3CB}"/>
          </ac:picMkLst>
        </pc:picChg>
      </pc:sldChg>
      <pc:sldChg chg="delSp modSp del mod">
        <pc:chgData name="SHADIH HUSSEIN KHALLL QUDAIH" userId="c61c99c5-8879-40d4-ae6d-588650192bed" providerId="ADAL" clId="{34B3BC73-9335-4574-A6BA-83C6EBF5EEAE}" dt="2025-01-20T03:03:25.248" v="163" actId="2696"/>
        <pc:sldMkLst>
          <pc:docMk/>
          <pc:sldMk cId="23923254" sldId="11603"/>
        </pc:sldMkLst>
        <pc:spChg chg="mod">
          <ac:chgData name="SHADIH HUSSEIN KHALLL QUDAIH" userId="c61c99c5-8879-40d4-ae6d-588650192bed" providerId="ADAL" clId="{34B3BC73-9335-4574-A6BA-83C6EBF5EEAE}" dt="2025-01-20T03:02:21.649" v="157" actId="20577"/>
          <ac:spMkLst>
            <pc:docMk/>
            <pc:sldMk cId="23923254" sldId="11603"/>
            <ac:spMk id="4" creationId="{A4CDF152-A6DD-4610-207A-51898B80BC78}"/>
          </ac:spMkLst>
        </pc:spChg>
        <pc:picChg chg="del">
          <ac:chgData name="SHADIH HUSSEIN KHALLL QUDAIH" userId="c61c99c5-8879-40d4-ae6d-588650192bed" providerId="ADAL" clId="{34B3BC73-9335-4574-A6BA-83C6EBF5EEAE}" dt="2025-01-20T03:00:56.339" v="91" actId="478"/>
          <ac:picMkLst>
            <pc:docMk/>
            <pc:sldMk cId="23923254" sldId="11603"/>
            <ac:picMk id="2050" creationId="{33D2D6EA-8308-AFEF-DC58-C36DC8FFEC6C}"/>
          </ac:picMkLst>
        </pc:picChg>
        <pc:picChg chg="del">
          <ac:chgData name="SHADIH HUSSEIN KHALLL QUDAIH" userId="c61c99c5-8879-40d4-ae6d-588650192bed" providerId="ADAL" clId="{34B3BC73-9335-4574-A6BA-83C6EBF5EEAE}" dt="2025-01-20T03:00:57.268" v="92" actId="478"/>
          <ac:picMkLst>
            <pc:docMk/>
            <pc:sldMk cId="23923254" sldId="11603"/>
            <ac:picMk id="2054" creationId="{C02AB7F5-03E2-9E17-4DB3-E0CFB565A588}"/>
          </ac:picMkLst>
        </pc:picChg>
      </pc:sldChg>
      <pc:sldChg chg="del">
        <pc:chgData name="SHADIH HUSSEIN KHALLL QUDAIH" userId="c61c99c5-8879-40d4-ae6d-588650192bed" providerId="ADAL" clId="{34B3BC73-9335-4574-A6BA-83C6EBF5EEAE}" dt="2025-01-20T03:03:32.702" v="164" actId="2696"/>
        <pc:sldMkLst>
          <pc:docMk/>
          <pc:sldMk cId="4005801535" sldId="11604"/>
        </pc:sldMkLst>
      </pc:sldChg>
      <pc:sldChg chg="addSp delSp modSp mod">
        <pc:chgData name="SHADIH HUSSEIN KHALLL QUDAIH" userId="c61c99c5-8879-40d4-ae6d-588650192bed" providerId="ADAL" clId="{34B3BC73-9335-4574-A6BA-83C6EBF5EEAE}" dt="2025-01-20T03:27:21.067" v="200" actId="207"/>
        <pc:sldMkLst>
          <pc:docMk/>
          <pc:sldMk cId="844054749" sldId="11605"/>
        </pc:sldMkLst>
        <pc:spChg chg="mod">
          <ac:chgData name="SHADIH HUSSEIN KHALLL QUDAIH" userId="c61c99c5-8879-40d4-ae6d-588650192bed" providerId="ADAL" clId="{34B3BC73-9335-4574-A6BA-83C6EBF5EEAE}" dt="2025-01-20T03:27:21.067" v="200" actId="207"/>
          <ac:spMkLst>
            <pc:docMk/>
            <pc:sldMk cId="844054749" sldId="11605"/>
            <ac:spMk id="4" creationId="{8EACE2E1-7538-0A0B-28AE-281886AD551E}"/>
          </ac:spMkLst>
        </pc:spChg>
        <pc:spChg chg="add del">
          <ac:chgData name="SHADIH HUSSEIN KHALLL QUDAIH" userId="c61c99c5-8879-40d4-ae6d-588650192bed" providerId="ADAL" clId="{34B3BC73-9335-4574-A6BA-83C6EBF5EEAE}" dt="2025-01-20T03:17:42.459" v="178" actId="478"/>
          <ac:spMkLst>
            <pc:docMk/>
            <pc:sldMk cId="844054749" sldId="11605"/>
            <ac:spMk id="6" creationId="{2DD9E6B1-A9ED-FD1D-1A46-AC5F4E4D3EB2}"/>
          </ac:spMkLst>
        </pc:spChg>
        <pc:spChg chg="add del">
          <ac:chgData name="SHADIH HUSSEIN KHALLL QUDAIH" userId="c61c99c5-8879-40d4-ae6d-588650192bed" providerId="ADAL" clId="{34B3BC73-9335-4574-A6BA-83C6EBF5EEAE}" dt="2025-01-20T03:18:02.826" v="180" actId="478"/>
          <ac:spMkLst>
            <pc:docMk/>
            <pc:sldMk cId="844054749" sldId="11605"/>
            <ac:spMk id="8" creationId="{3F1DB3B8-DC7E-614A-DBFD-586D8B7AFCEF}"/>
          </ac:spMkLst>
        </pc:spChg>
        <pc:spChg chg="mod">
          <ac:chgData name="SHADIH HUSSEIN KHALLL QUDAIH" userId="c61c99c5-8879-40d4-ae6d-588650192bed" providerId="ADAL" clId="{34B3BC73-9335-4574-A6BA-83C6EBF5EEAE}" dt="2025-01-20T03:26:47.904" v="195" actId="1076"/>
          <ac:spMkLst>
            <pc:docMk/>
            <pc:sldMk cId="844054749" sldId="11605"/>
            <ac:spMk id="10" creationId="{503FBF98-53C1-6E1A-8E63-216CAA51C9A1}"/>
          </ac:spMkLst>
        </pc:spChg>
        <pc:spChg chg="mod">
          <ac:chgData name="SHADIH HUSSEIN KHALLL QUDAIH" userId="c61c99c5-8879-40d4-ae6d-588650192bed" providerId="ADAL" clId="{34B3BC73-9335-4574-A6BA-83C6EBF5EEAE}" dt="2025-01-20T03:27:05.091" v="198" actId="1076"/>
          <ac:spMkLst>
            <pc:docMk/>
            <pc:sldMk cId="844054749" sldId="11605"/>
            <ac:spMk id="11" creationId="{10981247-7E98-0D91-46CB-0BBA6D67DEDA}"/>
          </ac:spMkLst>
        </pc:spChg>
        <pc:spChg chg="add del">
          <ac:chgData name="SHADIH HUSSEIN KHALLL QUDAIH" userId="c61c99c5-8879-40d4-ae6d-588650192bed" providerId="ADAL" clId="{34B3BC73-9335-4574-A6BA-83C6EBF5EEAE}" dt="2025-01-20T03:21:42.023" v="182" actId="478"/>
          <ac:spMkLst>
            <pc:docMk/>
            <pc:sldMk cId="844054749" sldId="11605"/>
            <ac:spMk id="12" creationId="{C8B3F852-8C74-57C0-7998-19A42F5953DC}"/>
          </ac:spMkLst>
        </pc:spChg>
        <pc:spChg chg="add mod">
          <ac:chgData name="SHADIH HUSSEIN KHALLL QUDAIH" userId="c61c99c5-8879-40d4-ae6d-588650192bed" providerId="ADAL" clId="{34B3BC73-9335-4574-A6BA-83C6EBF5EEAE}" dt="2025-01-20T03:26:33.504" v="191"/>
          <ac:spMkLst>
            <pc:docMk/>
            <pc:sldMk cId="844054749" sldId="11605"/>
            <ac:spMk id="15" creationId="{1A79BFAC-4DAF-0DAA-9C87-2C4F18D89624}"/>
          </ac:spMkLst>
        </pc:spChg>
        <pc:picChg chg="del">
          <ac:chgData name="SHADIH HUSSEIN KHALLL QUDAIH" userId="c61c99c5-8879-40d4-ae6d-588650192bed" providerId="ADAL" clId="{34B3BC73-9335-4574-A6BA-83C6EBF5EEAE}" dt="2025-01-20T03:03:15.502" v="161" actId="478"/>
          <ac:picMkLst>
            <pc:docMk/>
            <pc:sldMk cId="844054749" sldId="11605"/>
            <ac:picMk id="5" creationId="{BADC9278-53BA-C4B1-A315-95D7AE9FE8B7}"/>
          </ac:picMkLst>
        </pc:picChg>
        <pc:picChg chg="add mod">
          <ac:chgData name="SHADIH HUSSEIN KHALLL QUDAIH" userId="c61c99c5-8879-40d4-ae6d-588650192bed" providerId="ADAL" clId="{34B3BC73-9335-4574-A6BA-83C6EBF5EEAE}" dt="2025-01-20T03:26:59.895" v="197" actId="14100"/>
          <ac:picMkLst>
            <pc:docMk/>
            <pc:sldMk cId="844054749" sldId="11605"/>
            <ac:picMk id="14" creationId="{DFA38714-DDCC-7137-CD98-2CF55108D27C}"/>
          </ac:picMkLst>
        </pc:picChg>
        <pc:picChg chg="del">
          <ac:chgData name="SHADIH HUSSEIN KHALLL QUDAIH" userId="c61c99c5-8879-40d4-ae6d-588650192bed" providerId="ADAL" clId="{34B3BC73-9335-4574-A6BA-83C6EBF5EEAE}" dt="2025-01-20T03:03:16.421" v="162" actId="478"/>
          <ac:picMkLst>
            <pc:docMk/>
            <pc:sldMk cId="844054749" sldId="11605"/>
            <ac:picMk id="1028" creationId="{BB61B0D1-7783-E5B1-56F4-5868926971A6}"/>
          </ac:picMkLst>
        </pc:picChg>
      </pc:sldChg>
      <pc:sldChg chg="addSp delSp modSp mod">
        <pc:chgData name="SHADIH HUSSEIN KHALLL QUDAIH" userId="c61c99c5-8879-40d4-ae6d-588650192bed" providerId="ADAL" clId="{34B3BC73-9335-4574-A6BA-83C6EBF5EEAE}" dt="2025-01-20T03:53:10.380" v="249" actId="1076"/>
        <pc:sldMkLst>
          <pc:docMk/>
          <pc:sldMk cId="501436932" sldId="11606"/>
        </pc:sldMkLst>
        <pc:spChg chg="mod">
          <ac:chgData name="SHADIH HUSSEIN KHALLL QUDAIH" userId="c61c99c5-8879-40d4-ae6d-588650192bed" providerId="ADAL" clId="{34B3BC73-9335-4574-A6BA-83C6EBF5EEAE}" dt="2025-01-20T03:53:10.380" v="249" actId="1076"/>
          <ac:spMkLst>
            <pc:docMk/>
            <pc:sldMk cId="501436932" sldId="11606"/>
            <ac:spMk id="4" creationId="{0D83CC08-12EA-6BC7-4E86-C945F726FFB2}"/>
          </ac:spMkLst>
        </pc:spChg>
        <pc:spChg chg="del mod">
          <ac:chgData name="SHADIH HUSSEIN KHALLL QUDAIH" userId="c61c99c5-8879-40d4-ae6d-588650192bed" providerId="ADAL" clId="{34B3BC73-9335-4574-A6BA-83C6EBF5EEAE}" dt="2025-01-20T03:52:55.733" v="246" actId="478"/>
          <ac:spMkLst>
            <pc:docMk/>
            <pc:sldMk cId="501436932" sldId="11606"/>
            <ac:spMk id="10" creationId="{79D0601F-9446-7B8F-98A9-5A4885DEE1B6}"/>
          </ac:spMkLst>
        </pc:spChg>
        <pc:spChg chg="del mod">
          <ac:chgData name="SHADIH HUSSEIN KHALLL QUDAIH" userId="c61c99c5-8879-40d4-ae6d-588650192bed" providerId="ADAL" clId="{34B3BC73-9335-4574-A6BA-83C6EBF5EEAE}" dt="2025-01-20T03:52:51.796" v="244" actId="478"/>
          <ac:spMkLst>
            <pc:docMk/>
            <pc:sldMk cId="501436932" sldId="11606"/>
            <ac:spMk id="11" creationId="{60B89963-BEFF-53BF-B12C-0494C32CFB5E}"/>
          </ac:spMkLst>
        </pc:spChg>
        <pc:spChg chg="del mod">
          <ac:chgData name="SHADIH HUSSEIN KHALLL QUDAIH" userId="c61c99c5-8879-40d4-ae6d-588650192bed" providerId="ADAL" clId="{34B3BC73-9335-4574-A6BA-83C6EBF5EEAE}" dt="2025-01-20T03:52:54.604" v="245" actId="478"/>
          <ac:spMkLst>
            <pc:docMk/>
            <pc:sldMk cId="501436932" sldId="11606"/>
            <ac:spMk id="15" creationId="{32C2DBA0-A84B-7386-3847-F9B82C114558}"/>
          </ac:spMkLst>
        </pc:spChg>
        <pc:picChg chg="del">
          <ac:chgData name="SHADIH HUSSEIN KHALLL QUDAIH" userId="c61c99c5-8879-40d4-ae6d-588650192bed" providerId="ADAL" clId="{34B3BC73-9335-4574-A6BA-83C6EBF5EEAE}" dt="2025-01-20T03:48:06.031" v="201" actId="478"/>
          <ac:picMkLst>
            <pc:docMk/>
            <pc:sldMk cId="501436932" sldId="11606"/>
            <ac:picMk id="14" creationId="{E185F510-F2C5-6BA2-9653-2FC07BB0E1C7}"/>
          </ac:picMkLst>
        </pc:picChg>
        <pc:picChg chg="add del mod">
          <ac:chgData name="SHADIH HUSSEIN KHALLL QUDAIH" userId="c61c99c5-8879-40d4-ae6d-588650192bed" providerId="ADAL" clId="{34B3BC73-9335-4574-A6BA-83C6EBF5EEAE}" dt="2025-01-20T03:52:31.467" v="237" actId="478"/>
          <ac:picMkLst>
            <pc:docMk/>
            <pc:sldMk cId="501436932" sldId="11606"/>
            <ac:picMk id="2050" creationId="{D6CD7A87-0308-57AE-1C71-6E90EE6BDF7E}"/>
          </ac:picMkLst>
        </pc:picChg>
        <pc:picChg chg="del">
          <ac:chgData name="SHADIH HUSSEIN KHALLL QUDAIH" userId="c61c99c5-8879-40d4-ae6d-588650192bed" providerId="ADAL" clId="{34B3BC73-9335-4574-A6BA-83C6EBF5EEAE}" dt="2025-01-20T03:49:16.984" v="211" actId="478"/>
          <ac:picMkLst>
            <pc:docMk/>
            <pc:sldMk cId="501436932" sldId="11606"/>
            <ac:picMk id="2052" creationId="{3FDEDAA4-21B9-3D93-CD31-C07EDA3CCF74}"/>
          </ac:picMkLst>
        </pc:picChg>
        <pc:picChg chg="add mod">
          <ac:chgData name="SHADIH HUSSEIN KHALLL QUDAIH" userId="c61c99c5-8879-40d4-ae6d-588650192bed" providerId="ADAL" clId="{34B3BC73-9335-4574-A6BA-83C6EBF5EEAE}" dt="2025-01-20T03:52:59.564" v="247" actId="14100"/>
          <ac:picMkLst>
            <pc:docMk/>
            <pc:sldMk cId="501436932" sldId="11606"/>
            <ac:picMk id="2054" creationId="{D28EFF2F-880A-6E3B-DBD6-74E138DC5824}"/>
          </ac:picMkLst>
        </pc:picChg>
      </pc:sldChg>
      <pc:sldChg chg="addSp delSp modSp mod">
        <pc:chgData name="SHADIH HUSSEIN KHALLL QUDAIH" userId="c61c99c5-8879-40d4-ae6d-588650192bed" providerId="ADAL" clId="{34B3BC73-9335-4574-A6BA-83C6EBF5EEAE}" dt="2025-01-20T03:53:27.020" v="252" actId="1076"/>
        <pc:sldMkLst>
          <pc:docMk/>
          <pc:sldMk cId="2458745722" sldId="11607"/>
        </pc:sldMkLst>
        <pc:spChg chg="del">
          <ac:chgData name="SHADIH HUSSEIN KHALLL QUDAIH" userId="c61c99c5-8879-40d4-ae6d-588650192bed" providerId="ADAL" clId="{34B3BC73-9335-4574-A6BA-83C6EBF5EEAE}" dt="2025-01-20T03:51:29.283" v="236" actId="478"/>
          <ac:spMkLst>
            <pc:docMk/>
            <pc:sldMk cId="2458745722" sldId="11607"/>
            <ac:spMk id="10" creationId="{5E80FD9A-2A05-FF64-DCEA-792485540819}"/>
          </ac:spMkLst>
        </pc:spChg>
        <pc:spChg chg="del">
          <ac:chgData name="SHADIH HUSSEIN KHALLL QUDAIH" userId="c61c99c5-8879-40d4-ae6d-588650192bed" providerId="ADAL" clId="{34B3BC73-9335-4574-A6BA-83C6EBF5EEAE}" dt="2025-01-20T03:51:27.339" v="234" actId="478"/>
          <ac:spMkLst>
            <pc:docMk/>
            <pc:sldMk cId="2458745722" sldId="11607"/>
            <ac:spMk id="11" creationId="{4864DDE2-3305-ACBE-80BB-7C56144353BD}"/>
          </ac:spMkLst>
        </pc:spChg>
        <pc:spChg chg="del">
          <ac:chgData name="SHADIH HUSSEIN KHALLL QUDAIH" userId="c61c99c5-8879-40d4-ae6d-588650192bed" providerId="ADAL" clId="{34B3BC73-9335-4574-A6BA-83C6EBF5EEAE}" dt="2025-01-20T03:51:28.403" v="235" actId="478"/>
          <ac:spMkLst>
            <pc:docMk/>
            <pc:sldMk cId="2458745722" sldId="11607"/>
            <ac:spMk id="15" creationId="{9B462578-4A39-7878-5DC3-2F958EF6B4A5}"/>
          </ac:spMkLst>
        </pc:spChg>
        <pc:picChg chg="del">
          <ac:chgData name="SHADIH HUSSEIN KHALLL QUDAIH" userId="c61c99c5-8879-40d4-ae6d-588650192bed" providerId="ADAL" clId="{34B3BC73-9335-4574-A6BA-83C6EBF5EEAE}" dt="2025-01-20T03:49:24.576" v="212" actId="478"/>
          <ac:picMkLst>
            <pc:docMk/>
            <pc:sldMk cId="2458745722" sldId="11607"/>
            <ac:picMk id="2050" creationId="{042CC5F5-741E-87DB-41E3-3A03DC288091}"/>
          </ac:picMkLst>
        </pc:picChg>
        <pc:picChg chg="add mod">
          <ac:chgData name="SHADIH HUSSEIN KHALLL QUDAIH" userId="c61c99c5-8879-40d4-ae6d-588650192bed" providerId="ADAL" clId="{34B3BC73-9335-4574-A6BA-83C6EBF5EEAE}" dt="2025-01-20T03:53:27.020" v="252" actId="1076"/>
          <ac:picMkLst>
            <pc:docMk/>
            <pc:sldMk cId="2458745722" sldId="11607"/>
            <ac:picMk id="5122" creationId="{F538E9F9-5DD0-D224-983C-F977B448881D}"/>
          </ac:picMkLst>
        </pc:picChg>
      </pc:sldChg>
      <pc:sldChg chg="addSp delSp modSp add mod">
        <pc:chgData name="SHADIH HUSSEIN KHALLL QUDAIH" userId="c61c99c5-8879-40d4-ae6d-588650192bed" providerId="ADAL" clId="{34B3BC73-9335-4574-A6BA-83C6EBF5EEAE}" dt="2025-01-20T03:54:32.028" v="260" actId="1076"/>
        <pc:sldMkLst>
          <pc:docMk/>
          <pc:sldMk cId="1786750567" sldId="11608"/>
        </pc:sldMkLst>
        <pc:spChg chg="mod">
          <ac:chgData name="SHADIH HUSSEIN KHALLL QUDAIH" userId="c61c99c5-8879-40d4-ae6d-588650192bed" providerId="ADAL" clId="{34B3BC73-9335-4574-A6BA-83C6EBF5EEAE}" dt="2025-01-20T03:54:29.458" v="259" actId="255"/>
          <ac:spMkLst>
            <pc:docMk/>
            <pc:sldMk cId="1786750567" sldId="11608"/>
            <ac:spMk id="4" creationId="{78691CD4-7330-813D-FDC5-A417DDC36AD9}"/>
          </ac:spMkLst>
        </pc:spChg>
        <pc:spChg chg="del">
          <ac:chgData name="SHADIH HUSSEIN KHALLL QUDAIH" userId="c61c99c5-8879-40d4-ae6d-588650192bed" providerId="ADAL" clId="{34B3BC73-9335-4574-A6BA-83C6EBF5EEAE}" dt="2025-01-20T03:53:35.549" v="255" actId="478"/>
          <ac:spMkLst>
            <pc:docMk/>
            <pc:sldMk cId="1786750567" sldId="11608"/>
            <ac:spMk id="10" creationId="{58B74950-4E18-FAF0-AEF0-73AC1EBF5356}"/>
          </ac:spMkLst>
        </pc:spChg>
        <pc:spChg chg="del mod">
          <ac:chgData name="SHADIH HUSSEIN KHALLL QUDAIH" userId="c61c99c5-8879-40d4-ae6d-588650192bed" providerId="ADAL" clId="{34B3BC73-9335-4574-A6BA-83C6EBF5EEAE}" dt="2025-01-20T03:53:33.333" v="253" actId="478"/>
          <ac:spMkLst>
            <pc:docMk/>
            <pc:sldMk cId="1786750567" sldId="11608"/>
            <ac:spMk id="11" creationId="{9C53BD4D-FA33-E11E-D31A-B10150BD2902}"/>
          </ac:spMkLst>
        </pc:spChg>
        <pc:spChg chg="del">
          <ac:chgData name="SHADIH HUSSEIN KHALLL QUDAIH" userId="c61c99c5-8879-40d4-ae6d-588650192bed" providerId="ADAL" clId="{34B3BC73-9335-4574-A6BA-83C6EBF5EEAE}" dt="2025-01-20T03:53:34.669" v="254" actId="478"/>
          <ac:spMkLst>
            <pc:docMk/>
            <pc:sldMk cId="1786750567" sldId="11608"/>
            <ac:spMk id="15" creationId="{3013A7CA-E9E8-D192-BC54-2A1E0C9AB768}"/>
          </ac:spMkLst>
        </pc:spChg>
        <pc:picChg chg="del">
          <ac:chgData name="SHADIH HUSSEIN KHALLL QUDAIH" userId="c61c99c5-8879-40d4-ae6d-588650192bed" providerId="ADAL" clId="{34B3BC73-9335-4574-A6BA-83C6EBF5EEAE}" dt="2025-01-20T03:49:28.152" v="214" actId="478"/>
          <ac:picMkLst>
            <pc:docMk/>
            <pc:sldMk cId="1786750567" sldId="11608"/>
            <ac:picMk id="2050" creationId="{944B5519-34D7-9DCD-94FA-7656A3010D77}"/>
          </ac:picMkLst>
        </pc:picChg>
        <pc:picChg chg="add mod">
          <ac:chgData name="SHADIH HUSSEIN KHALLL QUDAIH" userId="c61c99c5-8879-40d4-ae6d-588650192bed" providerId="ADAL" clId="{34B3BC73-9335-4574-A6BA-83C6EBF5EEAE}" dt="2025-01-20T03:54:32.028" v="260" actId="1076"/>
          <ac:picMkLst>
            <pc:docMk/>
            <pc:sldMk cId="1786750567" sldId="11608"/>
            <ac:picMk id="4098" creationId="{DE862250-D01C-392B-1505-EC5A3B806CE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63472"/>
              </p:ext>
            </p:extLst>
          </p:nvPr>
        </p:nvGraphicFramePr>
        <p:xfrm>
          <a:off x="347472" y="748890"/>
          <a:ext cx="11301984" cy="1030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 تحديد أنواع الزراعة البدائية واحتياجاتها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495143" y="1482543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يحدد الطالب من خلال الصور نوع الزراعة البسيطة والزراعة الحديثة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8752377" y="551120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الزراعة البسيطة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694898" y="551120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الزراعة الحديثة </a:t>
            </a:r>
          </a:p>
        </p:txBody>
      </p:sp>
      <p:pic>
        <p:nvPicPr>
          <p:cNvPr id="5" name="Picture 2" descr="ما هي طرق الزراعة الحديثة - موضوع">
            <a:extLst>
              <a:ext uri="{FF2B5EF4-FFF2-40B4-BE49-F238E27FC236}">
                <a16:creationId xmlns:a16="http://schemas.microsoft.com/office/drawing/2014/main" id="{17AEE4F9-D21F-BAD3-6478-76BCF3008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68" y="2425294"/>
            <a:ext cx="3931474" cy="2853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تاريخ الزراعة - ويكيبيديا">
            <a:extLst>
              <a:ext uri="{FF2B5EF4-FFF2-40B4-BE49-F238E27FC236}">
                <a16:creationId xmlns:a16="http://schemas.microsoft.com/office/drawing/2014/main" id="{C25FFDAD-FD82-B78D-BFFB-934F9048A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930" y="2385678"/>
            <a:ext cx="4462817" cy="2853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46D601-CDB8-DF79-6931-AF72A9C3D4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9793B4C3-80A1-A52A-B593-9B0915FB6F89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748890"/>
          <a:ext cx="11301984" cy="1030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 تحديد أنواع الزراعة البدائية واحتياجاتها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EACE2E1-7538-0A0B-28AE-281886AD551E}"/>
              </a:ext>
            </a:extLst>
          </p:cNvPr>
          <p:cNvSpPr txBox="1"/>
          <p:nvPr/>
        </p:nvSpPr>
        <p:spPr>
          <a:xfrm>
            <a:off x="-766822" y="1957111"/>
            <a:ext cx="9519199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>
                <a:solidFill>
                  <a:srgbClr val="0070C0"/>
                </a:solidFill>
              </a:rPr>
              <a:t>رتب خطوات زراعة نبته بأستخدام الزراعة البدائية البسيطة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503FBF98-53C1-6E1A-8E63-216CAA51C9A1}"/>
              </a:ext>
            </a:extLst>
          </p:cNvPr>
          <p:cNvSpPr txBox="1"/>
          <p:nvPr/>
        </p:nvSpPr>
        <p:spPr>
          <a:xfrm>
            <a:off x="7771614" y="563640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0981247-7E98-0D91-46CB-0BBA6D67DEDA}"/>
              </a:ext>
            </a:extLst>
          </p:cNvPr>
          <p:cNvSpPr txBox="1"/>
          <p:nvPr/>
        </p:nvSpPr>
        <p:spPr>
          <a:xfrm>
            <a:off x="2765069" y="559710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FA38714-DDCC-7137-CD98-2CF55108D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2464871"/>
            <a:ext cx="8286794" cy="2938679"/>
          </a:xfrm>
          <a:prstGeom prst="rect">
            <a:avLst/>
          </a:prstGeom>
        </p:spPr>
      </p:pic>
      <p:sp>
        <p:nvSpPr>
          <p:cNvPr id="15" name="مربع نص 27">
            <a:extLst>
              <a:ext uri="{FF2B5EF4-FFF2-40B4-BE49-F238E27FC236}">
                <a16:creationId xmlns:a16="http://schemas.microsoft.com/office/drawing/2014/main" id="{1A79BFAC-4DAF-0DAA-9C87-2C4F18D89624}"/>
              </a:ext>
            </a:extLst>
          </p:cNvPr>
          <p:cNvSpPr txBox="1"/>
          <p:nvPr/>
        </p:nvSpPr>
        <p:spPr>
          <a:xfrm>
            <a:off x="5515991" y="565030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4054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7612C-EE52-468B-5BAE-2DC06F1FB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362C8910-2FBA-DFAC-45FD-C1556DCE4D84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748890"/>
          <a:ext cx="11301984" cy="1030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 تحديد أنواع الزراعة البدائية واحتياجاتها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D83CC08-12EA-6BC7-4E86-C945F726FFB2}"/>
              </a:ext>
            </a:extLst>
          </p:cNvPr>
          <p:cNvSpPr txBox="1"/>
          <p:nvPr/>
        </p:nvSpPr>
        <p:spPr>
          <a:xfrm>
            <a:off x="-1252323" y="1919011"/>
            <a:ext cx="9519199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>
                <a:solidFill>
                  <a:srgbClr val="0070C0"/>
                </a:solidFill>
              </a:rPr>
              <a:t>خطوات زراعة نبته بأستخدام الزراعة البدائية البسيطة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pic>
        <p:nvPicPr>
          <p:cNvPr id="2054" name="Picture 6" descr="دورة حياة نبات زهري من خلال الصور">
            <a:extLst>
              <a:ext uri="{FF2B5EF4-FFF2-40B4-BE49-F238E27FC236}">
                <a16:creationId xmlns:a16="http://schemas.microsoft.com/office/drawing/2014/main" id="{D28EFF2F-880A-6E3B-DBD6-74E138DC5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0" y="2679700"/>
            <a:ext cx="5245100" cy="342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436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EC61B-7A23-2D3F-8F2D-566DD939A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72D2ED34-AB7A-48B0-17AB-F980C4632F53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748890"/>
          <a:ext cx="11301984" cy="1030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 تحديد أنواع الزراعة البدائية واحتياجاتها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F6E9E9C-2876-EC08-94B3-8262AE746D23}"/>
              </a:ext>
            </a:extLst>
          </p:cNvPr>
          <p:cNvSpPr txBox="1"/>
          <p:nvPr/>
        </p:nvSpPr>
        <p:spPr>
          <a:xfrm>
            <a:off x="-766822" y="1957111"/>
            <a:ext cx="9519199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>
                <a:solidFill>
                  <a:srgbClr val="0070C0"/>
                </a:solidFill>
              </a:rPr>
              <a:t>رتب خطوات زراعة نبته بأستخدام الزراعة البدائية البسيطة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رسم دورة حياة النبات">
            <a:extLst>
              <a:ext uri="{FF2B5EF4-FFF2-40B4-BE49-F238E27FC236}">
                <a16:creationId xmlns:a16="http://schemas.microsoft.com/office/drawing/2014/main" id="{F538E9F9-5DD0-D224-983C-F977B4488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470" y="2653058"/>
            <a:ext cx="5201101" cy="3695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74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27FEE3-E1AC-4C7D-2999-809E3676E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BD2CA94-F034-BC91-04E6-1F8B868FB89C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748890"/>
          <a:ext cx="11301984" cy="1030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البسيطة والبدائية واحتياجاتها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 تحديد أنواع الزراعة البدائية واحتياجاتها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8691CD4-7330-813D-FDC5-A417DDC36AD9}"/>
              </a:ext>
            </a:extLst>
          </p:cNvPr>
          <p:cNvSpPr txBox="1"/>
          <p:nvPr/>
        </p:nvSpPr>
        <p:spPr>
          <a:xfrm>
            <a:off x="541278" y="1957111"/>
            <a:ext cx="951919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sz="2400" b="1" i="0" dirty="0">
                <a:solidFill>
                  <a:srgbClr val="0070C0"/>
                </a:solidFill>
                <a:effectLst/>
                <a:latin typeface="IBM Plex Sans Arabic"/>
              </a:rPr>
              <a:t>المراحل التي يمر بها نبات الذرة</a:t>
            </a:r>
            <a:endParaRPr lang="en-AE" sz="24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رسم دورة حياة نبات الذرة بالصور">
            <a:extLst>
              <a:ext uri="{FF2B5EF4-FFF2-40B4-BE49-F238E27FC236}">
                <a16:creationId xmlns:a16="http://schemas.microsoft.com/office/drawing/2014/main" id="{DE862250-D01C-392B-1505-EC5A3B806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077" y="2596243"/>
            <a:ext cx="5435600" cy="317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75056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191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IBM Plex Sans Arabic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14</cp:revision>
  <dcterms:created xsi:type="dcterms:W3CDTF">2024-07-11T12:32:29Z</dcterms:created>
  <dcterms:modified xsi:type="dcterms:W3CDTF">2025-01-20T05:17:49Z</dcterms:modified>
</cp:coreProperties>
</file>