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09" r:id="rId3"/>
    <p:sldId id="11610" r:id="rId4"/>
    <p:sldId id="1161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>
            <p14:sldId id="11607"/>
            <p14:sldId id="11609"/>
            <p14:sldId id="11610"/>
            <p14:sldId id="11611"/>
          </p14:sldIdLst>
        </p14:section>
        <p14:section name="Summary Section" id="{22A9C369-BF5C-4594-9F3B-0B24E4C7D56D}">
          <p14:sldIdLst/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81D59788-7199-4A1A-85EE-630534D2F89F}"/>
    <pc:docChg chg="modSld">
      <pc:chgData name="SHADIH HUSSEIN KHALLL QUDAIH" userId="c61c99c5-8879-40d4-ae6d-588650192bed" providerId="ADAL" clId="{81D59788-7199-4A1A-85EE-630534D2F89F}" dt="2025-01-29T03:28:08.877" v="19" actId="14100"/>
      <pc:docMkLst>
        <pc:docMk/>
      </pc:docMkLst>
      <pc:sldChg chg="modSp mod">
        <pc:chgData name="SHADIH HUSSEIN KHALLL QUDAIH" userId="c61c99c5-8879-40d4-ae6d-588650192bed" providerId="ADAL" clId="{81D59788-7199-4A1A-85EE-630534D2F89F}" dt="2025-01-29T03:28:08.877" v="19" actId="14100"/>
        <pc:sldMkLst>
          <pc:docMk/>
          <pc:sldMk cId="3520116449" sldId="11610"/>
        </pc:sldMkLst>
        <pc:picChg chg="mod">
          <ac:chgData name="SHADIH HUSSEIN KHALLL QUDAIH" userId="c61c99c5-8879-40d4-ae6d-588650192bed" providerId="ADAL" clId="{81D59788-7199-4A1A-85EE-630534D2F89F}" dt="2025-01-29T03:28:01.541" v="18" actId="1076"/>
          <ac:picMkLst>
            <pc:docMk/>
            <pc:sldMk cId="3520116449" sldId="11610"/>
            <ac:picMk id="3" creationId="{B032AEC9-7ADC-E515-07F8-4DEA638D92F3}"/>
          </ac:picMkLst>
        </pc:picChg>
        <pc:picChg chg="mod">
          <ac:chgData name="SHADIH HUSSEIN KHALLL QUDAIH" userId="c61c99c5-8879-40d4-ae6d-588650192bed" providerId="ADAL" clId="{81D59788-7199-4A1A-85EE-630534D2F89F}" dt="2025-01-29T03:28:08.877" v="19" actId="14100"/>
          <ac:picMkLst>
            <pc:docMk/>
            <pc:sldMk cId="3520116449" sldId="11610"/>
            <ac:picMk id="5" creationId="{6329BF4E-FFD8-ED9C-8462-973F88AD2BF2}"/>
          </ac:picMkLst>
        </pc:picChg>
        <pc:picChg chg="mod">
          <ac:chgData name="SHADIH HUSSEIN KHALLL QUDAIH" userId="c61c99c5-8879-40d4-ae6d-588650192bed" providerId="ADAL" clId="{81D59788-7199-4A1A-85EE-630534D2F89F}" dt="2025-01-29T03:27:57.588" v="16" actId="1076"/>
          <ac:picMkLst>
            <pc:docMk/>
            <pc:sldMk cId="3520116449" sldId="11610"/>
            <ac:picMk id="7" creationId="{AD046D09-83FB-6E96-6A81-4BECB8F664D6}"/>
          </ac:picMkLst>
        </pc:picChg>
        <pc:picChg chg="mod">
          <ac:chgData name="SHADIH HUSSEIN KHALLL QUDAIH" userId="c61c99c5-8879-40d4-ae6d-588650192bed" providerId="ADAL" clId="{81D59788-7199-4A1A-85EE-630534D2F89F}" dt="2025-01-29T03:27:56.572" v="15" actId="1076"/>
          <ac:picMkLst>
            <pc:docMk/>
            <pc:sldMk cId="3520116449" sldId="11610"/>
            <ac:picMk id="9" creationId="{76FBC4DD-6527-520A-06B6-8BB525E8A4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FD2A-6765-D289-E815-DB374FC8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4D5AE15B-3B2B-07B8-012B-E41D9B48C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887551"/>
              </p:ext>
            </p:extLst>
          </p:nvPr>
        </p:nvGraphicFramePr>
        <p:xfrm>
          <a:off x="186834" y="613834"/>
          <a:ext cx="11301984" cy="139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يحفظ الفواكة والخضار بطريقة سليمة</a:t>
                      </a:r>
                    </a:p>
                    <a:p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يفرز الخضار والفاكهة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6: يفرز وينظف الخضروات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يٌظهر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7BF1E9-567B-7BD1-C62D-015B8154710F}"/>
              </a:ext>
            </a:extLst>
          </p:cNvPr>
          <p:cNvSpPr txBox="1"/>
          <p:nvPr/>
        </p:nvSpPr>
        <p:spPr>
          <a:xfrm>
            <a:off x="-1798712" y="2089984"/>
            <a:ext cx="942957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r>
              <a:rPr lang="ar-AE" sz="20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يتعرف الطالب علي انواع الخضروات </a:t>
            </a:r>
            <a:endParaRPr lang="en-AE" sz="1600" b="1" dirty="0">
              <a:solidFill>
                <a:srgbClr val="0070C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0B2990-2DF5-2455-0C45-4B188F20C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28" y="2451106"/>
            <a:ext cx="2619375" cy="17430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8A70CF-01B8-A8F3-B4FC-551F60E7D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008" y="2569730"/>
            <a:ext cx="2188896" cy="1581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565733-FCA1-ABE8-0498-238570ABE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48" y="4194181"/>
            <a:ext cx="1792373" cy="17923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EEB8CA-74B6-ACD9-086E-559110D73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5391" y="2273883"/>
            <a:ext cx="1938396" cy="20975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C17773-13A0-B5ED-1F79-96E4E4DCF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4205" y="2648974"/>
            <a:ext cx="2188895" cy="15600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F6426D-9210-7507-BA27-1A6839E723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8989" y="4451792"/>
            <a:ext cx="2143125" cy="17923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EE0ECD-B9A6-52C5-C6FF-C948BAE45F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0585" y="4209026"/>
            <a:ext cx="2466975" cy="18478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768DA0F-462E-AF47-A2EE-E4C1247A1B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5125" y="41508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5706D-15AD-F1AE-40BC-BA881E62F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DE6019-5976-4382-7BE7-4CB6D26E32E6}"/>
              </a:ext>
            </a:extLst>
          </p:cNvPr>
          <p:cNvSpPr txBox="1"/>
          <p:nvPr/>
        </p:nvSpPr>
        <p:spPr>
          <a:xfrm>
            <a:off x="-563036" y="2263710"/>
            <a:ext cx="9429572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r>
              <a:rPr lang="ar-AE" sz="28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يتعرف الطالب علي انواع الفاكهه </a:t>
            </a:r>
            <a:endParaRPr lang="en-AE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8BC98476-B019-C0B3-3F58-CBD7F8C8B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679590"/>
              </p:ext>
            </p:extLst>
          </p:nvPr>
        </p:nvGraphicFramePr>
        <p:xfrm>
          <a:off x="186834" y="936751"/>
          <a:ext cx="10132060" cy="139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يحفظ الفواكة والخضار بطريقة سليمة</a:t>
                      </a:r>
                    </a:p>
                    <a:p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يفرز الخضار والفاكهة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6: يفرز وينظف الخضروات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يٌظهر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5E51A4D-3752-C91C-5377-3D5EB55D4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31" y="2476062"/>
            <a:ext cx="2466975" cy="1847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0451BF-D846-794F-C963-A1F376D0F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663" y="2723634"/>
            <a:ext cx="2343150" cy="174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C88B8F-F6F5-DEE6-0CC8-FB7C1903E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47" y="2736299"/>
            <a:ext cx="2143125" cy="1847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C621AD-D77E-C8A7-1132-18CB36FF8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5986" y="2683911"/>
            <a:ext cx="2343150" cy="1952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1D730B-D6E2-F145-8EAE-3DCCDF4E4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999" y="4526524"/>
            <a:ext cx="2057271" cy="17815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D4BD29-EA7E-892C-45E9-6D0A3E2B96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1021" y="4488062"/>
            <a:ext cx="2143125" cy="2143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A6B58E-9709-82DF-FF26-FE4B321097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5202" y="4688821"/>
            <a:ext cx="2353013" cy="16192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95E5C9-2403-23DC-B383-98911E89A8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7606" y="4466709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5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B4468-990D-2215-9A1A-B2B4FF070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637FE25E-7370-A254-FFA9-E150CDC42DED}"/>
              </a:ext>
            </a:extLst>
          </p:cNvPr>
          <p:cNvGraphicFramePr>
            <a:graphicFrameLocks noGrp="1"/>
          </p:cNvGraphicFramePr>
          <p:nvPr/>
        </p:nvGraphicFramePr>
        <p:xfrm>
          <a:off x="186834" y="936751"/>
          <a:ext cx="11301984" cy="1213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يصنف الأنواع الرئيسية للطعام</a:t>
                      </a:r>
                    </a:p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يفرز أنواع الأطعمة الرئيسية والسلع الغذائية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أماكن الحصول على السلع الغذائية المتنوعة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4: الحصول على السلع الغذائية وكميتها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يٌظهر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406CE6C-D466-FB21-FE7D-85C035FBB11E}"/>
              </a:ext>
            </a:extLst>
          </p:cNvPr>
          <p:cNvSpPr txBox="1"/>
          <p:nvPr/>
        </p:nvSpPr>
        <p:spPr>
          <a:xfrm>
            <a:off x="703526" y="2194227"/>
            <a:ext cx="9429572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1"/>
            <a:r>
              <a:rPr lang="ar-AE" sz="28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يشير الطالب الي الفاكهة </a:t>
            </a:r>
            <a:endParaRPr lang="en-AE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2AEC9-7ADC-E515-07F8-4DEA638D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311" y="4248216"/>
            <a:ext cx="2621507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29BF4E-FFD8-ED9C-8462-973F88AD2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765" y="4199444"/>
            <a:ext cx="2046435" cy="1792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046D09-83FB-6E96-6A81-4BECB8F66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49" y="2761289"/>
            <a:ext cx="2353260" cy="1621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FBC4DD-6527-520A-06B6-8BB525E8A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826" y="2799400"/>
            <a:ext cx="2347163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1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0DC17-D308-1A1A-9EF8-A27CB3264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EE978190-EC25-817F-EAF0-40E57079A2C2}"/>
              </a:ext>
            </a:extLst>
          </p:cNvPr>
          <p:cNvGraphicFramePr>
            <a:graphicFrameLocks noGrp="1"/>
          </p:cNvGraphicFramePr>
          <p:nvPr/>
        </p:nvGraphicFramePr>
        <p:xfrm>
          <a:off x="186834" y="936751"/>
          <a:ext cx="11301984" cy="1213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يصنف الأنواع الرئيسية للطعام</a:t>
                      </a:r>
                    </a:p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يفرز أنواع الأطعمة الرئيسية والسلع الغذائية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أماكن الحصول على السلع الغذائية المتنوعة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4: الحصول على السلع الغذائية وكميتها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يٌظهر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CBF1074-839C-1434-2EF2-6140C6F2B012}"/>
              </a:ext>
            </a:extLst>
          </p:cNvPr>
          <p:cNvSpPr txBox="1"/>
          <p:nvPr/>
        </p:nvSpPr>
        <p:spPr>
          <a:xfrm>
            <a:off x="703526" y="2194227"/>
            <a:ext cx="9429572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1"/>
            <a:r>
              <a:rPr lang="ar-AE" sz="28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يشير الطالب الي الخضروات </a:t>
            </a:r>
            <a:endParaRPr lang="en-AE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227E9-1A33-5885-183D-2A8554003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27" y="2977325"/>
            <a:ext cx="2621507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ECF94D-6FB9-90BF-8020-86E2EDBF0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545" y="4140554"/>
            <a:ext cx="1792379" cy="1792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94AC2B-A061-F9E7-4AE0-66AC7BA14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061" y="4720932"/>
            <a:ext cx="2353260" cy="1621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DE14B6-F5FF-3384-5AB7-BDFF72A01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826" y="2870635"/>
            <a:ext cx="2347163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72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162</Words>
  <Application>Microsoft Office PowerPoint</Application>
  <PresentationFormat>Widescreen</PresentationFormat>
  <Paragraphs>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14</cp:revision>
  <dcterms:created xsi:type="dcterms:W3CDTF">2024-07-11T12:32:29Z</dcterms:created>
  <dcterms:modified xsi:type="dcterms:W3CDTF">2025-01-29T03:28:09Z</dcterms:modified>
</cp:coreProperties>
</file>