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7" r:id="rId2"/>
    <p:sldId id="11608" r:id="rId3"/>
    <p:sldId id="11609" r:id="rId4"/>
    <p:sldId id="1161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0F825A8-4961-410B-8F22-3942E01A4BB0}">
          <p14:sldIdLst>
            <p14:sldId id="11607"/>
            <p14:sldId id="11608"/>
            <p14:sldId id="11609"/>
            <p14:sldId id="11610"/>
          </p14:sldIdLst>
        </p14:section>
        <p14:section name="Summary Section" id="{22A9C369-BF5C-4594-9F3B-0B24E4C7D56D}">
          <p14:sldIdLst/>
        </p14:section>
        <p14:section name="Section 1" id="{9C964884-C59C-4356-9FFF-F6B4A440EA8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D59788-7199-4A1A-85EE-630534D2F89F}" v="21" dt="2025-01-29T06:49:01.4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5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81D59788-7199-4A1A-85EE-630534D2F89F}"/>
    <pc:docChg chg="undo custSel delSld modSld modSection">
      <pc:chgData name="SHADIH HUSSEIN KHALLL QUDAIH" userId="c61c99c5-8879-40d4-ae6d-588650192bed" providerId="ADAL" clId="{81D59788-7199-4A1A-85EE-630534D2F89F}" dt="2025-01-29T06:49:10.740" v="343" actId="478"/>
      <pc:docMkLst>
        <pc:docMk/>
      </pc:docMkLst>
      <pc:sldChg chg="addSp delSp modSp mod">
        <pc:chgData name="SHADIH HUSSEIN KHALLL QUDAIH" userId="c61c99c5-8879-40d4-ae6d-588650192bed" providerId="ADAL" clId="{81D59788-7199-4A1A-85EE-630534D2F89F}" dt="2025-01-29T06:49:10.740" v="343" actId="478"/>
        <pc:sldMkLst>
          <pc:docMk/>
          <pc:sldMk cId="2407305286" sldId="11607"/>
        </pc:sldMkLst>
        <pc:spChg chg="add">
          <ac:chgData name="SHADIH HUSSEIN KHALLL QUDAIH" userId="c61c99c5-8879-40d4-ae6d-588650192bed" providerId="ADAL" clId="{81D59788-7199-4A1A-85EE-630534D2F89F}" dt="2025-01-29T06:48:59.283" v="338"/>
          <ac:spMkLst>
            <pc:docMk/>
            <pc:sldMk cId="2407305286" sldId="11607"/>
            <ac:spMk id="3" creationId="{F47DCD5C-CD60-25AF-AFE3-7DCB847E9A20}"/>
          </ac:spMkLst>
        </pc:spChg>
        <pc:spChg chg="mod">
          <ac:chgData name="SHADIH HUSSEIN KHALLL QUDAIH" userId="c61c99c5-8879-40d4-ae6d-588650192bed" providerId="ADAL" clId="{81D59788-7199-4A1A-85EE-630534D2F89F}" dt="2025-01-29T06:48:41.630" v="337" actId="20577"/>
          <ac:spMkLst>
            <pc:docMk/>
            <pc:sldMk cId="2407305286" sldId="11607"/>
            <ac:spMk id="4" creationId="{297BF1E9-567B-7BD1-C62D-015B8154710F}"/>
          </ac:spMkLst>
        </pc:spChg>
        <pc:spChg chg="add del mod">
          <ac:chgData name="SHADIH HUSSEIN KHALLL QUDAIH" userId="c61c99c5-8879-40d4-ae6d-588650192bed" providerId="ADAL" clId="{81D59788-7199-4A1A-85EE-630534D2F89F}" dt="2025-01-29T06:49:06.784" v="341" actId="478"/>
          <ac:spMkLst>
            <pc:docMk/>
            <pc:sldMk cId="2407305286" sldId="11607"/>
            <ac:spMk id="6" creationId="{103D316E-3B2C-3D02-8CB5-7B97E86BA651}"/>
          </ac:spMkLst>
        </pc:spChg>
        <pc:spChg chg="add del mod">
          <ac:chgData name="SHADIH HUSSEIN KHALLL QUDAIH" userId="c61c99c5-8879-40d4-ae6d-588650192bed" providerId="ADAL" clId="{81D59788-7199-4A1A-85EE-630534D2F89F}" dt="2025-01-29T06:49:09.037" v="342" actId="478"/>
          <ac:spMkLst>
            <pc:docMk/>
            <pc:sldMk cId="2407305286" sldId="11607"/>
            <ac:spMk id="8" creationId="{011746CB-C0DD-281B-D078-1DEB4A577AE3}"/>
          </ac:spMkLst>
        </pc:spChg>
        <pc:spChg chg="add del mod">
          <ac:chgData name="SHADIH HUSSEIN KHALLL QUDAIH" userId="c61c99c5-8879-40d4-ae6d-588650192bed" providerId="ADAL" clId="{81D59788-7199-4A1A-85EE-630534D2F89F}" dt="2025-01-29T06:49:10.740" v="343" actId="478"/>
          <ac:spMkLst>
            <pc:docMk/>
            <pc:sldMk cId="2407305286" sldId="11607"/>
            <ac:spMk id="11" creationId="{CD75C709-6202-029C-E111-CC963DF129CC}"/>
          </ac:spMkLst>
        </pc:spChg>
        <pc:graphicFrameChg chg="add del mod modGraphic">
          <ac:chgData name="SHADIH HUSSEIN KHALLL QUDAIH" userId="c61c99c5-8879-40d4-ae6d-588650192bed" providerId="ADAL" clId="{81D59788-7199-4A1A-85EE-630534D2F89F}" dt="2025-01-29T06:48:10.375" v="307" actId="1076"/>
          <ac:graphicFrameMkLst>
            <pc:docMk/>
            <pc:sldMk cId="2407305286" sldId="11607"/>
            <ac:graphicFrameMk id="2" creationId="{4D5AE15B-3B2B-07B8-012B-E41D9B48C13F}"/>
          </ac:graphicFrameMkLst>
        </pc:graphicFrameChg>
        <pc:picChg chg="add del mod">
          <ac:chgData name="SHADIH HUSSEIN KHALLL QUDAIH" userId="c61c99c5-8879-40d4-ae6d-588650192bed" providerId="ADAL" clId="{81D59788-7199-4A1A-85EE-630534D2F89F}" dt="2025-01-29T03:33:55.998" v="50" actId="478"/>
          <ac:picMkLst>
            <pc:docMk/>
            <pc:sldMk cId="2407305286" sldId="11607"/>
            <ac:picMk id="3" creationId="{BB0ED454-D7CF-A373-E44F-CB64FBBAB9DE}"/>
          </ac:picMkLst>
        </pc:picChg>
        <pc:picChg chg="add del mod">
          <ac:chgData name="SHADIH HUSSEIN KHALLL QUDAIH" userId="c61c99c5-8879-40d4-ae6d-588650192bed" providerId="ADAL" clId="{81D59788-7199-4A1A-85EE-630534D2F89F}" dt="2025-01-29T06:46:42.022" v="296" actId="478"/>
          <ac:picMkLst>
            <pc:docMk/>
            <pc:sldMk cId="2407305286" sldId="11607"/>
            <ac:picMk id="5" creationId="{885321D2-9A6E-8B5C-9A88-CB12794D8597}"/>
          </ac:picMkLst>
        </pc:picChg>
        <pc:picChg chg="add del mod">
          <ac:chgData name="SHADIH HUSSEIN KHALLL QUDAIH" userId="c61c99c5-8879-40d4-ae6d-588650192bed" providerId="ADAL" clId="{81D59788-7199-4A1A-85EE-630534D2F89F}" dt="2025-01-29T06:46:40.550" v="295" actId="478"/>
          <ac:picMkLst>
            <pc:docMk/>
            <pc:sldMk cId="2407305286" sldId="11607"/>
            <ac:picMk id="7" creationId="{A038EEEB-A80B-9855-8CB2-F55C96F9ED6D}"/>
          </ac:picMkLst>
        </pc:picChg>
        <pc:picChg chg="add mod">
          <ac:chgData name="SHADIH HUSSEIN KHALLL QUDAIH" userId="c61c99c5-8879-40d4-ae6d-588650192bed" providerId="ADAL" clId="{81D59788-7199-4A1A-85EE-630534D2F89F}" dt="2025-01-29T06:49:02.853" v="340" actId="1076"/>
          <ac:picMkLst>
            <pc:docMk/>
            <pc:sldMk cId="2407305286" sldId="11607"/>
            <ac:picMk id="9" creationId="{162E4289-6D04-BC15-5B84-313037353CE6}"/>
          </ac:picMkLst>
        </pc:picChg>
        <pc:picChg chg="add del mod">
          <ac:chgData name="SHADIH HUSSEIN KHALLL QUDAIH" userId="c61c99c5-8879-40d4-ae6d-588650192bed" providerId="ADAL" clId="{81D59788-7199-4A1A-85EE-630534D2F89F}" dt="2025-01-29T03:41:39.603" v="91" actId="478"/>
          <ac:picMkLst>
            <pc:docMk/>
            <pc:sldMk cId="2407305286" sldId="11607"/>
            <ac:picMk id="9" creationId="{A533671B-A619-CD5C-E75D-39C7C08E6FB6}"/>
          </ac:picMkLst>
        </pc:picChg>
        <pc:picChg chg="add del mod">
          <ac:chgData name="SHADIH HUSSEIN KHALLL QUDAIH" userId="c61c99c5-8879-40d4-ae6d-588650192bed" providerId="ADAL" clId="{81D59788-7199-4A1A-85EE-630534D2F89F}" dt="2025-01-29T06:46:39.975" v="294" actId="478"/>
          <ac:picMkLst>
            <pc:docMk/>
            <pc:sldMk cId="2407305286" sldId="11607"/>
            <ac:picMk id="10" creationId="{D3AE6DAE-D543-AFA3-FED6-ADE2932C3708}"/>
          </ac:picMkLst>
        </pc:picChg>
        <pc:picChg chg="del">
          <ac:chgData name="SHADIH HUSSEIN KHALLL QUDAIH" userId="c61c99c5-8879-40d4-ae6d-588650192bed" providerId="ADAL" clId="{81D59788-7199-4A1A-85EE-630534D2F89F}" dt="2025-01-29T03:31:16.190" v="20" actId="478"/>
          <ac:picMkLst>
            <pc:docMk/>
            <pc:sldMk cId="2407305286" sldId="11607"/>
            <ac:picMk id="18" creationId="{0B0B2990-2DF5-2455-0C45-4B188F20C789}"/>
          </ac:picMkLst>
        </pc:picChg>
        <pc:picChg chg="del">
          <ac:chgData name="SHADIH HUSSEIN KHALLL QUDAIH" userId="c61c99c5-8879-40d4-ae6d-588650192bed" providerId="ADAL" clId="{81D59788-7199-4A1A-85EE-630534D2F89F}" dt="2025-01-29T03:31:17.594" v="23" actId="478"/>
          <ac:picMkLst>
            <pc:docMk/>
            <pc:sldMk cId="2407305286" sldId="11607"/>
            <ac:picMk id="19" creationId="{8F8A70CF-01B8-A8F3-B4FC-551F60E7D380}"/>
          </ac:picMkLst>
        </pc:picChg>
        <pc:picChg chg="del mod">
          <ac:chgData name="SHADIH HUSSEIN KHALLL QUDAIH" userId="c61c99c5-8879-40d4-ae6d-588650192bed" providerId="ADAL" clId="{81D59788-7199-4A1A-85EE-630534D2F89F}" dt="2025-01-29T03:31:16.877" v="22" actId="478"/>
          <ac:picMkLst>
            <pc:docMk/>
            <pc:sldMk cId="2407305286" sldId="11607"/>
            <ac:picMk id="21" creationId="{5D565733-FCA1-ABE8-0498-238570ABE064}"/>
          </ac:picMkLst>
        </pc:picChg>
        <pc:picChg chg="del">
          <ac:chgData name="SHADIH HUSSEIN KHALLL QUDAIH" userId="c61c99c5-8879-40d4-ae6d-588650192bed" providerId="ADAL" clId="{81D59788-7199-4A1A-85EE-630534D2F89F}" dt="2025-01-29T03:31:21.263" v="28" actId="478"/>
          <ac:picMkLst>
            <pc:docMk/>
            <pc:sldMk cId="2407305286" sldId="11607"/>
            <ac:picMk id="22" creationId="{1EEEB8CA-74B6-ACD9-086E-559110D73EB3}"/>
          </ac:picMkLst>
        </pc:picChg>
        <pc:picChg chg="del">
          <ac:chgData name="SHADIH HUSSEIN KHALLL QUDAIH" userId="c61c99c5-8879-40d4-ae6d-588650192bed" providerId="ADAL" clId="{81D59788-7199-4A1A-85EE-630534D2F89F}" dt="2025-01-29T03:31:18.927" v="25" actId="478"/>
          <ac:picMkLst>
            <pc:docMk/>
            <pc:sldMk cId="2407305286" sldId="11607"/>
            <ac:picMk id="23" creationId="{F2C17773-13A0-B5ED-1F79-96E4E4DCFA8B}"/>
          </ac:picMkLst>
        </pc:picChg>
        <pc:picChg chg="del">
          <ac:chgData name="SHADIH HUSSEIN KHALLL QUDAIH" userId="c61c99c5-8879-40d4-ae6d-588650192bed" providerId="ADAL" clId="{81D59788-7199-4A1A-85EE-630534D2F89F}" dt="2025-01-29T03:31:18.295" v="24" actId="478"/>
          <ac:picMkLst>
            <pc:docMk/>
            <pc:sldMk cId="2407305286" sldId="11607"/>
            <ac:picMk id="24" creationId="{16F6426D-9210-7507-BA27-1A6839E723ED}"/>
          </ac:picMkLst>
        </pc:picChg>
        <pc:picChg chg="del">
          <ac:chgData name="SHADIH HUSSEIN KHALLL QUDAIH" userId="c61c99c5-8879-40d4-ae6d-588650192bed" providerId="ADAL" clId="{81D59788-7199-4A1A-85EE-630534D2F89F}" dt="2025-01-29T03:31:20.600" v="27" actId="478"/>
          <ac:picMkLst>
            <pc:docMk/>
            <pc:sldMk cId="2407305286" sldId="11607"/>
            <ac:picMk id="25" creationId="{C0EE0ECD-B9A6-52C5-C6FF-C948BAE45FE0}"/>
          </ac:picMkLst>
        </pc:picChg>
        <pc:picChg chg="del">
          <ac:chgData name="SHADIH HUSSEIN KHALLL QUDAIH" userId="c61c99c5-8879-40d4-ae6d-588650192bed" providerId="ADAL" clId="{81D59788-7199-4A1A-85EE-630534D2F89F}" dt="2025-01-29T03:31:19.945" v="26" actId="478"/>
          <ac:picMkLst>
            <pc:docMk/>
            <pc:sldMk cId="2407305286" sldId="11607"/>
            <ac:picMk id="26" creationId="{2768DA0F-462E-AF47-A2EE-E4C1247A1B57}"/>
          </ac:picMkLst>
        </pc:picChg>
      </pc:sldChg>
      <pc:sldChg chg="delSp modSp mod">
        <pc:chgData name="SHADIH HUSSEIN KHALLL QUDAIH" userId="c61c99c5-8879-40d4-ae6d-588650192bed" providerId="ADAL" clId="{81D59788-7199-4A1A-85EE-630534D2F89F}" dt="2025-01-29T04:07:47.634" v="271" actId="1076"/>
        <pc:sldMkLst>
          <pc:docMk/>
          <pc:sldMk cId="3542222466" sldId="11608"/>
        </pc:sldMkLst>
        <pc:spChg chg="mod">
          <ac:chgData name="SHADIH HUSSEIN KHALLL QUDAIH" userId="c61c99c5-8879-40d4-ae6d-588650192bed" providerId="ADAL" clId="{81D59788-7199-4A1A-85EE-630534D2F89F}" dt="2025-01-29T04:07:47.634" v="271" actId="1076"/>
          <ac:spMkLst>
            <pc:docMk/>
            <pc:sldMk cId="3542222466" sldId="11608"/>
            <ac:spMk id="4" creationId="{C41011FE-9D91-FC4D-2F20-721254092907}"/>
          </ac:spMkLst>
        </pc:spChg>
        <pc:spChg chg="mod">
          <ac:chgData name="SHADIH HUSSEIN KHALLL QUDAIH" userId="c61c99c5-8879-40d4-ae6d-588650192bed" providerId="ADAL" clId="{81D59788-7199-4A1A-85EE-630534D2F89F}" dt="2025-01-29T03:46:40.973" v="167" actId="1076"/>
          <ac:spMkLst>
            <pc:docMk/>
            <pc:sldMk cId="3542222466" sldId="11608"/>
            <ac:spMk id="6" creationId="{0FE11577-7B87-C930-E478-80589095E3A1}"/>
          </ac:spMkLst>
        </pc:spChg>
        <pc:spChg chg="del mod">
          <ac:chgData name="SHADIH HUSSEIN KHALLL QUDAIH" userId="c61c99c5-8879-40d4-ae6d-588650192bed" providerId="ADAL" clId="{81D59788-7199-4A1A-85EE-630534D2F89F}" dt="2025-01-29T03:46:31.269" v="164" actId="478"/>
          <ac:spMkLst>
            <pc:docMk/>
            <pc:sldMk cId="3542222466" sldId="11608"/>
            <ac:spMk id="8" creationId="{27B50B01-5C67-9950-C2BB-BFDA54D976C5}"/>
          </ac:spMkLst>
        </pc:spChg>
        <pc:spChg chg="del">
          <ac:chgData name="SHADIH HUSSEIN KHALLL QUDAIH" userId="c61c99c5-8879-40d4-ae6d-588650192bed" providerId="ADAL" clId="{81D59788-7199-4A1A-85EE-630534D2F89F}" dt="2025-01-29T03:46:33.773" v="165" actId="478"/>
          <ac:spMkLst>
            <pc:docMk/>
            <pc:sldMk cId="3542222466" sldId="11608"/>
            <ac:spMk id="11" creationId="{34B5DDE5-7F73-79D6-4B64-EEA5E5C9E2F8}"/>
          </ac:spMkLst>
        </pc:spChg>
        <pc:picChg chg="mod">
          <ac:chgData name="SHADIH HUSSEIN KHALLL QUDAIH" userId="c61c99c5-8879-40d4-ae6d-588650192bed" providerId="ADAL" clId="{81D59788-7199-4A1A-85EE-630534D2F89F}" dt="2025-01-29T03:46:46.036" v="169" actId="1076"/>
          <ac:picMkLst>
            <pc:docMk/>
            <pc:sldMk cId="3542222466" sldId="11608"/>
            <ac:picMk id="5" creationId="{B2BE9414-9D86-9E84-F3F3-F97CA7741FB3}"/>
          </ac:picMkLst>
        </pc:picChg>
        <pc:picChg chg="del">
          <ac:chgData name="SHADIH HUSSEIN KHALLL QUDAIH" userId="c61c99c5-8879-40d4-ae6d-588650192bed" providerId="ADAL" clId="{81D59788-7199-4A1A-85EE-630534D2F89F}" dt="2025-01-29T03:46:23.285" v="161" actId="478"/>
          <ac:picMkLst>
            <pc:docMk/>
            <pc:sldMk cId="3542222466" sldId="11608"/>
            <ac:picMk id="7" creationId="{71BEF5A4-2C52-BC62-9F3C-98E1459EBCF6}"/>
          </ac:picMkLst>
        </pc:picChg>
        <pc:picChg chg="del">
          <ac:chgData name="SHADIH HUSSEIN KHALLL QUDAIH" userId="c61c99c5-8879-40d4-ae6d-588650192bed" providerId="ADAL" clId="{81D59788-7199-4A1A-85EE-630534D2F89F}" dt="2025-01-29T03:46:25.918" v="162" actId="478"/>
          <ac:picMkLst>
            <pc:docMk/>
            <pc:sldMk cId="3542222466" sldId="11608"/>
            <ac:picMk id="10" creationId="{0F1E524F-7B49-F8B0-6513-A2C68701B07F}"/>
          </ac:picMkLst>
        </pc:picChg>
      </pc:sldChg>
      <pc:sldChg chg="addSp delSp modSp mod">
        <pc:chgData name="SHADIH HUSSEIN KHALLL QUDAIH" userId="c61c99c5-8879-40d4-ae6d-588650192bed" providerId="ADAL" clId="{81D59788-7199-4A1A-85EE-630534D2F89F}" dt="2025-01-29T04:08:43.223" v="279" actId="20577"/>
        <pc:sldMkLst>
          <pc:docMk/>
          <pc:sldMk cId="538852364" sldId="11609"/>
        </pc:sldMkLst>
        <pc:spChg chg="mod">
          <ac:chgData name="SHADIH HUSSEIN KHALLL QUDAIH" userId="c61c99c5-8879-40d4-ae6d-588650192bed" providerId="ADAL" clId="{81D59788-7199-4A1A-85EE-630534D2F89F}" dt="2025-01-29T04:08:43.223" v="279" actId="20577"/>
          <ac:spMkLst>
            <pc:docMk/>
            <pc:sldMk cId="538852364" sldId="11609"/>
            <ac:spMk id="4" creationId="{037B9C80-C9FE-D992-FFCF-EB97D27FF2F3}"/>
          </ac:spMkLst>
        </pc:spChg>
        <pc:spChg chg="mod">
          <ac:chgData name="SHADIH HUSSEIN KHALLL QUDAIH" userId="c61c99c5-8879-40d4-ae6d-588650192bed" providerId="ADAL" clId="{81D59788-7199-4A1A-85EE-630534D2F89F}" dt="2025-01-29T03:49:53.598" v="214" actId="1076"/>
          <ac:spMkLst>
            <pc:docMk/>
            <pc:sldMk cId="538852364" sldId="11609"/>
            <ac:spMk id="6" creationId="{3C10C8DB-8AA9-A67C-EC40-177F6694DFFD}"/>
          </ac:spMkLst>
        </pc:spChg>
        <pc:picChg chg="add mod">
          <ac:chgData name="SHADIH HUSSEIN KHALLL QUDAIH" userId="c61c99c5-8879-40d4-ae6d-588650192bed" providerId="ADAL" clId="{81D59788-7199-4A1A-85EE-630534D2F89F}" dt="2025-01-29T03:49:56.318" v="215" actId="14100"/>
          <ac:picMkLst>
            <pc:docMk/>
            <pc:sldMk cId="538852364" sldId="11609"/>
            <ac:picMk id="3" creationId="{FE7D20CB-6CB6-0424-0376-8D1F5597EF1D}"/>
          </ac:picMkLst>
        </pc:picChg>
        <pc:picChg chg="del">
          <ac:chgData name="SHADIH HUSSEIN KHALLL QUDAIH" userId="c61c99c5-8879-40d4-ae6d-588650192bed" providerId="ADAL" clId="{81D59788-7199-4A1A-85EE-630534D2F89F}" dt="2025-01-29T03:47:18.381" v="173" actId="478"/>
          <ac:picMkLst>
            <pc:docMk/>
            <pc:sldMk cId="538852364" sldId="11609"/>
            <ac:picMk id="5" creationId="{391DFFE5-4E79-903F-12B3-9579B2AED446}"/>
          </ac:picMkLst>
        </pc:picChg>
      </pc:sldChg>
      <pc:sldChg chg="del">
        <pc:chgData name="SHADIH HUSSEIN KHALLL QUDAIH" userId="c61c99c5-8879-40d4-ae6d-588650192bed" providerId="ADAL" clId="{81D59788-7199-4A1A-85EE-630534D2F89F}" dt="2025-01-29T03:43:47.725" v="123" actId="47"/>
        <pc:sldMkLst>
          <pc:docMk/>
          <pc:sldMk cId="708853287" sldId="11609"/>
        </pc:sldMkLst>
      </pc:sldChg>
      <pc:sldChg chg="addSp delSp modSp mod">
        <pc:chgData name="SHADIH HUSSEIN KHALLL QUDAIH" userId="c61c99c5-8879-40d4-ae6d-588650192bed" providerId="ADAL" clId="{81D59788-7199-4A1A-85EE-630534D2F89F}" dt="2025-01-29T04:09:01.955" v="293" actId="20577"/>
        <pc:sldMkLst>
          <pc:docMk/>
          <pc:sldMk cId="2225987069" sldId="11610"/>
        </pc:sldMkLst>
        <pc:spChg chg="mod">
          <ac:chgData name="SHADIH HUSSEIN KHALLL QUDAIH" userId="c61c99c5-8879-40d4-ae6d-588650192bed" providerId="ADAL" clId="{81D59788-7199-4A1A-85EE-630534D2F89F}" dt="2025-01-29T04:07:30.295" v="270" actId="20577"/>
          <ac:spMkLst>
            <pc:docMk/>
            <pc:sldMk cId="2225987069" sldId="11610"/>
            <ac:spMk id="4" creationId="{B831BF27-719A-8C41-8EC2-024C0B8E5D38}"/>
          </ac:spMkLst>
        </pc:spChg>
        <pc:spChg chg="add del mod">
          <ac:chgData name="SHADIH HUSSEIN KHALLL QUDAIH" userId="c61c99c5-8879-40d4-ae6d-588650192bed" providerId="ADAL" clId="{81D59788-7199-4A1A-85EE-630534D2F89F}" dt="2025-01-29T04:09:01.955" v="293" actId="20577"/>
          <ac:spMkLst>
            <pc:docMk/>
            <pc:sldMk cId="2225987069" sldId="11610"/>
            <ac:spMk id="6" creationId="{F6D10D2A-01ED-F682-864F-2A9BD10802E7}"/>
          </ac:spMkLst>
        </pc:spChg>
        <pc:picChg chg="del">
          <ac:chgData name="SHADIH HUSSEIN KHALLL QUDAIH" userId="c61c99c5-8879-40d4-ae6d-588650192bed" providerId="ADAL" clId="{81D59788-7199-4A1A-85EE-630534D2F89F}" dt="2025-01-29T03:51:51.603" v="228" actId="478"/>
          <ac:picMkLst>
            <pc:docMk/>
            <pc:sldMk cId="2225987069" sldId="11610"/>
            <ac:picMk id="3" creationId="{2D722792-F8DC-E731-654E-A6109ACD8AD4}"/>
          </ac:picMkLst>
        </pc:picChg>
        <pc:picChg chg="add mod">
          <ac:chgData name="SHADIH HUSSEIN KHALLL QUDAIH" userId="c61c99c5-8879-40d4-ae6d-588650192bed" providerId="ADAL" clId="{81D59788-7199-4A1A-85EE-630534D2F89F}" dt="2025-01-29T03:52:01.257" v="231" actId="14100"/>
          <ac:picMkLst>
            <pc:docMk/>
            <pc:sldMk cId="2225987069" sldId="11610"/>
            <ac:picMk id="5" creationId="{48023CB0-36FB-1D66-D344-2B8020D1AF6C}"/>
          </ac:picMkLst>
        </pc:picChg>
      </pc:sldChg>
      <pc:sldChg chg="modSp del mod">
        <pc:chgData name="SHADIH HUSSEIN KHALLL QUDAIH" userId="c61c99c5-8879-40d4-ae6d-588650192bed" providerId="ADAL" clId="{81D59788-7199-4A1A-85EE-630534D2F89F}" dt="2025-01-29T03:43:48.757" v="124" actId="47"/>
        <pc:sldMkLst>
          <pc:docMk/>
          <pc:sldMk cId="3520116449" sldId="11610"/>
        </pc:sldMkLst>
        <pc:picChg chg="mod">
          <ac:chgData name="SHADIH HUSSEIN KHALLL QUDAIH" userId="c61c99c5-8879-40d4-ae6d-588650192bed" providerId="ADAL" clId="{81D59788-7199-4A1A-85EE-630534D2F89F}" dt="2025-01-29T03:28:01.541" v="18" actId="1076"/>
          <ac:picMkLst>
            <pc:docMk/>
            <pc:sldMk cId="3520116449" sldId="11610"/>
            <ac:picMk id="3" creationId="{B032AEC9-7ADC-E515-07F8-4DEA638D92F3}"/>
          </ac:picMkLst>
        </pc:picChg>
        <pc:picChg chg="mod">
          <ac:chgData name="SHADIH HUSSEIN KHALLL QUDAIH" userId="c61c99c5-8879-40d4-ae6d-588650192bed" providerId="ADAL" clId="{81D59788-7199-4A1A-85EE-630534D2F89F}" dt="2025-01-29T03:28:08.877" v="19" actId="14100"/>
          <ac:picMkLst>
            <pc:docMk/>
            <pc:sldMk cId="3520116449" sldId="11610"/>
            <ac:picMk id="5" creationId="{6329BF4E-FFD8-ED9C-8462-973F88AD2BF2}"/>
          </ac:picMkLst>
        </pc:picChg>
        <pc:picChg chg="mod">
          <ac:chgData name="SHADIH HUSSEIN KHALLL QUDAIH" userId="c61c99c5-8879-40d4-ae6d-588650192bed" providerId="ADAL" clId="{81D59788-7199-4A1A-85EE-630534D2F89F}" dt="2025-01-29T03:27:57.588" v="16" actId="1076"/>
          <ac:picMkLst>
            <pc:docMk/>
            <pc:sldMk cId="3520116449" sldId="11610"/>
            <ac:picMk id="7" creationId="{AD046D09-83FB-6E96-6A81-4BECB8F664D6}"/>
          </ac:picMkLst>
        </pc:picChg>
        <pc:picChg chg="mod">
          <ac:chgData name="SHADIH HUSSEIN KHALLL QUDAIH" userId="c61c99c5-8879-40d4-ae6d-588650192bed" providerId="ADAL" clId="{81D59788-7199-4A1A-85EE-630534D2F89F}" dt="2025-01-29T03:27:56.572" v="15" actId="1076"/>
          <ac:picMkLst>
            <pc:docMk/>
            <pc:sldMk cId="3520116449" sldId="11610"/>
            <ac:picMk id="9" creationId="{76FBC4DD-6527-520A-06B6-8BB525E8A49C}"/>
          </ac:picMkLst>
        </pc:picChg>
      </pc:sldChg>
      <pc:sldChg chg="del">
        <pc:chgData name="SHADIH HUSSEIN KHALLL QUDAIH" userId="c61c99c5-8879-40d4-ae6d-588650192bed" providerId="ADAL" clId="{81D59788-7199-4A1A-85EE-630534D2F89F}" dt="2025-01-29T03:43:49.880" v="125" actId="47"/>
        <pc:sldMkLst>
          <pc:docMk/>
          <pc:sldMk cId="34812728" sldId="1161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87FD2A-6765-D289-E815-DB374FC8D3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4D5AE15B-3B2B-07B8-012B-E41D9B48C1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657748"/>
              </p:ext>
            </p:extLst>
          </p:nvPr>
        </p:nvGraphicFramePr>
        <p:xfrm>
          <a:off x="186834" y="480110"/>
          <a:ext cx="11301984" cy="1609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يحفظ الفواكة والخضار بطريقة سليمة</a:t>
                      </a:r>
                    </a:p>
                    <a:p>
                      <a:br>
                        <a:rPr lang="ar-AE" sz="1400" dirty="0"/>
                      </a:br>
                      <a:br>
                        <a:rPr lang="ar-AE" dirty="0"/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يفرز الخضار والفاكهة</a:t>
                      </a:r>
                    </a:p>
                    <a:p>
                      <a:br>
                        <a:rPr lang="ar-AE" sz="1400" dirty="0"/>
                      </a:br>
                      <a:br>
                        <a:rPr lang="ar-AE" sz="1400" dirty="0"/>
                      </a:br>
                      <a:br>
                        <a:rPr lang="ar-AE" sz="1600" dirty="0"/>
                      </a:br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6: يفرز وينظف الخضروات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97BF1E9-567B-7BD1-C62D-015B8154710F}"/>
              </a:ext>
            </a:extLst>
          </p:cNvPr>
          <p:cNvSpPr txBox="1"/>
          <p:nvPr/>
        </p:nvSpPr>
        <p:spPr>
          <a:xfrm>
            <a:off x="-1798712" y="2356684"/>
            <a:ext cx="94295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يتعرف الطالب علي الخضروات </a:t>
            </a:r>
            <a:endParaRPr lang="en-AE" sz="1600" b="1" dirty="0">
              <a:solidFill>
                <a:srgbClr val="0070C0"/>
              </a:solidFill>
            </a:endParaRPr>
          </a:p>
        </p:txBody>
      </p:sp>
      <p:sp>
        <p:nvSpPr>
          <p:cNvPr id="3" name="AutoShape 2" descr="‪Buy Fresh Tomatoes Online‬‏">
            <a:extLst>
              <a:ext uri="{FF2B5EF4-FFF2-40B4-BE49-F238E27FC236}">
                <a16:creationId xmlns:a16="http://schemas.microsoft.com/office/drawing/2014/main" id="{F47DCD5C-CD60-25AF-AFE3-7DCB847E9A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62E4289-6D04-BC15-5B84-313037353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845" y="2843212"/>
            <a:ext cx="2133600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305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54CCB3-217D-C4F8-6114-1F2E6B942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606239C5-6563-9714-1B69-A9F7C4090038}"/>
              </a:ext>
            </a:extLst>
          </p:cNvPr>
          <p:cNvGraphicFramePr>
            <a:graphicFrameLocks noGrp="1"/>
          </p:cNvGraphicFramePr>
          <p:nvPr/>
        </p:nvGraphicFramePr>
        <p:xfrm>
          <a:off x="186834" y="613834"/>
          <a:ext cx="11301984" cy="1396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يميز أدوات الطبخ المستخدمة</a:t>
                      </a:r>
                    </a:p>
                    <a:p>
                      <a:br>
                        <a:rPr lang="ar-AE" dirty="0"/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يميز أدوات الطبخ المستخدمة</a:t>
                      </a:r>
                    </a:p>
                    <a:p>
                      <a:br>
                        <a:rPr lang="ar-AE" sz="1400" dirty="0"/>
                      </a:br>
                      <a:br>
                        <a:rPr lang="ar-AE" sz="1600" dirty="0"/>
                      </a:br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7: يميز أدوات الطبخ المستخدمة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41011FE-9D91-FC4D-2F20-721254092907}"/>
              </a:ext>
            </a:extLst>
          </p:cNvPr>
          <p:cNvSpPr txBox="1"/>
          <p:nvPr/>
        </p:nvSpPr>
        <p:spPr>
          <a:xfrm>
            <a:off x="-262012" y="2060666"/>
            <a:ext cx="9429572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400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يتعرف الطالب طبخ الأرز والدجاج يحتاج إلى الغاز العادي</a:t>
            </a:r>
            <a:endParaRPr lang="en-AE" sz="2400" b="1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BE9414-9D86-9E84-F3F3-F97CA7741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7774" y="2683355"/>
            <a:ext cx="3599026" cy="2989024"/>
          </a:xfrm>
          <a:prstGeom prst="rect">
            <a:avLst/>
          </a:prstGeom>
        </p:spPr>
      </p:pic>
      <p:sp>
        <p:nvSpPr>
          <p:cNvPr id="6" name="مربع نص 27">
            <a:extLst>
              <a:ext uri="{FF2B5EF4-FFF2-40B4-BE49-F238E27FC236}">
                <a16:creationId xmlns:a16="http://schemas.microsoft.com/office/drawing/2014/main" id="{0FE11577-7B87-C930-E478-80589095E3A1}"/>
              </a:ext>
            </a:extLst>
          </p:cNvPr>
          <p:cNvSpPr txBox="1"/>
          <p:nvPr/>
        </p:nvSpPr>
        <p:spPr>
          <a:xfrm>
            <a:off x="4730015" y="599442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فرن الغاز</a:t>
            </a:r>
          </a:p>
        </p:txBody>
      </p:sp>
    </p:spTree>
    <p:extLst>
      <p:ext uri="{BB962C8B-B14F-4D97-AF65-F5344CB8AC3E}">
        <p14:creationId xmlns:p14="http://schemas.microsoft.com/office/powerpoint/2010/main" val="3542222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6347C1-ED6D-DBDF-1EE8-AD70DACD02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C58DC0D2-AD3C-D0E8-C354-5B9979D09608}"/>
              </a:ext>
            </a:extLst>
          </p:cNvPr>
          <p:cNvGraphicFramePr>
            <a:graphicFrameLocks noGrp="1"/>
          </p:cNvGraphicFramePr>
          <p:nvPr/>
        </p:nvGraphicFramePr>
        <p:xfrm>
          <a:off x="186834" y="613834"/>
          <a:ext cx="11301984" cy="1396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يميز أدوات الطبخ المستخدمة</a:t>
                      </a:r>
                    </a:p>
                    <a:p>
                      <a:br>
                        <a:rPr lang="ar-AE" dirty="0"/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يميز أدوات الطبخ المستخدمة</a:t>
                      </a:r>
                    </a:p>
                    <a:p>
                      <a:br>
                        <a:rPr lang="ar-AE" sz="1400" dirty="0"/>
                      </a:br>
                      <a:br>
                        <a:rPr lang="ar-AE" sz="1600" dirty="0"/>
                      </a:br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7: يميز أدوات الطبخ المستخدمة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37B9C80-C9FE-D992-FFCF-EB97D27FF2F3}"/>
              </a:ext>
            </a:extLst>
          </p:cNvPr>
          <p:cNvSpPr txBox="1"/>
          <p:nvPr/>
        </p:nvSpPr>
        <p:spPr>
          <a:xfrm>
            <a:off x="-566812" y="2128679"/>
            <a:ext cx="9429572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400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يتعرف الطالب تسخين الأرز والدجاج يستخدم مايكرويف</a:t>
            </a:r>
            <a:endParaRPr lang="en-AE" sz="2400" b="1" dirty="0">
              <a:solidFill>
                <a:srgbClr val="0070C0"/>
              </a:solidFill>
            </a:endParaRPr>
          </a:p>
        </p:txBody>
      </p:sp>
      <p:sp>
        <p:nvSpPr>
          <p:cNvPr id="6" name="مربع نص 27">
            <a:extLst>
              <a:ext uri="{FF2B5EF4-FFF2-40B4-BE49-F238E27FC236}">
                <a16:creationId xmlns:a16="http://schemas.microsoft.com/office/drawing/2014/main" id="{3C10C8DB-8AA9-A67C-EC40-177F6694DFFD}"/>
              </a:ext>
            </a:extLst>
          </p:cNvPr>
          <p:cNvSpPr txBox="1"/>
          <p:nvPr/>
        </p:nvSpPr>
        <p:spPr>
          <a:xfrm>
            <a:off x="4373009" y="5554097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ميكرويف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E7D20CB-6CB6-0424-0376-8D1F5597EF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0900" y="2708675"/>
            <a:ext cx="3164947" cy="236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852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546402-6B68-3E91-5D2F-6264023D2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B5C09334-3CE4-5A0F-A8F7-E8CE73A9465C}"/>
              </a:ext>
            </a:extLst>
          </p:cNvPr>
          <p:cNvGraphicFramePr>
            <a:graphicFrameLocks noGrp="1"/>
          </p:cNvGraphicFramePr>
          <p:nvPr/>
        </p:nvGraphicFramePr>
        <p:xfrm>
          <a:off x="186834" y="613834"/>
          <a:ext cx="11301984" cy="1396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يميز أدوات الطبخ المستخدمة</a:t>
                      </a:r>
                    </a:p>
                    <a:p>
                      <a:br>
                        <a:rPr lang="ar-AE" dirty="0"/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يميز أدوات الطبخ المستخدمة</a:t>
                      </a:r>
                    </a:p>
                    <a:p>
                      <a:br>
                        <a:rPr lang="ar-AE" sz="1400" dirty="0"/>
                      </a:br>
                      <a:br>
                        <a:rPr lang="ar-AE" sz="1600" dirty="0"/>
                      </a:br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7: يميز أدوات الطبخ المستخدمة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831BF27-719A-8C41-8EC2-024C0B8E5D38}"/>
              </a:ext>
            </a:extLst>
          </p:cNvPr>
          <p:cNvSpPr txBox="1"/>
          <p:nvPr/>
        </p:nvSpPr>
        <p:spPr>
          <a:xfrm>
            <a:off x="-1798712" y="2089984"/>
            <a:ext cx="9429572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400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يتعرف الطالب علي الفرن الكهربائية يستخدم للخبز </a:t>
            </a:r>
            <a:endParaRPr lang="en-AE" sz="2400" b="1" dirty="0">
              <a:solidFill>
                <a:srgbClr val="0070C0"/>
              </a:solidFill>
            </a:endParaRPr>
          </a:p>
        </p:txBody>
      </p:sp>
      <p:sp>
        <p:nvSpPr>
          <p:cNvPr id="6" name="مربع نص 27">
            <a:extLst>
              <a:ext uri="{FF2B5EF4-FFF2-40B4-BE49-F238E27FC236}">
                <a16:creationId xmlns:a16="http://schemas.microsoft.com/office/drawing/2014/main" id="{F6D10D2A-01ED-F682-864F-2A9BD10802E7}"/>
              </a:ext>
            </a:extLst>
          </p:cNvPr>
          <p:cNvSpPr txBox="1"/>
          <p:nvPr/>
        </p:nvSpPr>
        <p:spPr>
          <a:xfrm>
            <a:off x="4373009" y="5810748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فرن كهربائي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023CB0-36FB-1D66-D344-2B8020D1AF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7400" y="2735110"/>
            <a:ext cx="3252366" cy="2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98706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169</Words>
  <Application>Microsoft Office PowerPoint</Application>
  <PresentationFormat>Widescreen</PresentationFormat>
  <Paragraphs>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14</cp:revision>
  <dcterms:created xsi:type="dcterms:W3CDTF">2024-07-11T12:32:29Z</dcterms:created>
  <dcterms:modified xsi:type="dcterms:W3CDTF">2025-01-29T06:49:19Z</dcterms:modified>
</cp:coreProperties>
</file>