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  <p:sldId id="11609" r:id="rId4"/>
    <p:sldId id="1161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08"/>
            <p14:sldId id="11609"/>
            <p14:sldId id="11610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6B530DBC-F345-41BD-B3EE-6B78E5801A26}"/>
    <pc:docChg chg="modSld">
      <pc:chgData name="SHADIH HUSSEIN KHALLL QUDAIH" userId="c61c99c5-8879-40d4-ae6d-588650192bed" providerId="ADAL" clId="{6B530DBC-F345-41BD-B3EE-6B78E5801A26}" dt="2025-01-29T04:11:33.733" v="25" actId="20577"/>
      <pc:docMkLst>
        <pc:docMk/>
      </pc:docMkLst>
      <pc:sldChg chg="modSp mod">
        <pc:chgData name="SHADIH HUSSEIN KHALLL QUDAIH" userId="c61c99c5-8879-40d4-ae6d-588650192bed" providerId="ADAL" clId="{6B530DBC-F345-41BD-B3EE-6B78E5801A26}" dt="2025-01-29T04:11:33.733" v="25" actId="20577"/>
        <pc:sldMkLst>
          <pc:docMk/>
          <pc:sldMk cId="3542222466" sldId="11608"/>
        </pc:sldMkLst>
        <pc:spChg chg="mod">
          <ac:chgData name="SHADIH HUSSEIN KHALLL QUDAIH" userId="c61c99c5-8879-40d4-ae6d-588650192bed" providerId="ADAL" clId="{6B530DBC-F345-41BD-B3EE-6B78E5801A26}" dt="2025-01-29T04:11:33.733" v="25" actId="20577"/>
          <ac:spMkLst>
            <pc:docMk/>
            <pc:sldMk cId="3542222466" sldId="11608"/>
            <ac:spMk id="4" creationId="{C41011FE-9D91-FC4D-2F20-721254092907}"/>
          </ac:spMkLst>
        </pc:spChg>
      </pc:sldChg>
      <pc:sldChg chg="modSp mod">
        <pc:chgData name="SHADIH HUSSEIN KHALLL QUDAIH" userId="c61c99c5-8879-40d4-ae6d-588650192bed" providerId="ADAL" clId="{6B530DBC-F345-41BD-B3EE-6B78E5801A26}" dt="2025-01-29T04:10:38.545" v="14" actId="20577"/>
        <pc:sldMkLst>
          <pc:docMk/>
          <pc:sldMk cId="2225987069" sldId="11610"/>
        </pc:sldMkLst>
        <pc:spChg chg="mod">
          <ac:chgData name="SHADIH HUSSEIN KHALLL QUDAIH" userId="c61c99c5-8879-40d4-ae6d-588650192bed" providerId="ADAL" clId="{6B530DBC-F345-41BD-B3EE-6B78E5801A26}" dt="2025-01-29T04:10:38.545" v="14" actId="20577"/>
          <ac:spMkLst>
            <pc:docMk/>
            <pc:sldMk cId="2225987069" sldId="11610"/>
            <ac:spMk id="4" creationId="{B831BF27-719A-8C41-8EC2-024C0B8E5D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4D5AE15B-3B2B-07B8-012B-E41D9B48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76688"/>
              </p:ext>
            </p:extLst>
          </p:nvPr>
        </p:nvGraphicFramePr>
        <p:xfrm>
          <a:off x="186834" y="613834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يميز أدوات الطبخ المستخدمة</a:t>
                      </a:r>
                    </a:p>
                    <a:p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يميز أدوات الطبخ المستخدمة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7: يميز أدوات الطبخ المستخدمة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7BF1E9-567B-7BD1-C62D-015B8154710F}"/>
              </a:ext>
            </a:extLst>
          </p:cNvPr>
          <p:cNvSpPr txBox="1"/>
          <p:nvPr/>
        </p:nvSpPr>
        <p:spPr>
          <a:xfrm>
            <a:off x="-1798712" y="2089984"/>
            <a:ext cx="942957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2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يتعرف الطالب علي ادوات الطبخ</a:t>
            </a:r>
            <a:endParaRPr lang="en-AE" sz="16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321D2-9A6E-8B5C-9A88-CB12794D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74" y="2171532"/>
            <a:ext cx="2324100" cy="2989024"/>
          </a:xfrm>
          <a:prstGeom prst="rect">
            <a:avLst/>
          </a:prstGeom>
        </p:spPr>
      </p:pic>
      <p:sp>
        <p:nvSpPr>
          <p:cNvPr id="6" name="مربع نص 27">
            <a:extLst>
              <a:ext uri="{FF2B5EF4-FFF2-40B4-BE49-F238E27FC236}">
                <a16:creationId xmlns:a16="http://schemas.microsoft.com/office/drawing/2014/main" id="{103D316E-3B2C-3D02-8CB5-7B97E86BA651}"/>
              </a:ext>
            </a:extLst>
          </p:cNvPr>
          <p:cNvSpPr txBox="1"/>
          <p:nvPr/>
        </p:nvSpPr>
        <p:spPr>
          <a:xfrm>
            <a:off x="1195528" y="535375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فرن الغاز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8EEEB-A80B-9855-8CB2-F55C96F9E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524" y="2936097"/>
            <a:ext cx="2466975" cy="1847850"/>
          </a:xfrm>
          <a:prstGeom prst="rect">
            <a:avLst/>
          </a:prstGeom>
        </p:spPr>
      </p:pic>
      <p:sp>
        <p:nvSpPr>
          <p:cNvPr id="8" name="مربع نص 27">
            <a:extLst>
              <a:ext uri="{FF2B5EF4-FFF2-40B4-BE49-F238E27FC236}">
                <a16:creationId xmlns:a16="http://schemas.microsoft.com/office/drawing/2014/main" id="{011746CB-C0DD-281B-D078-1DEB4A577AE3}"/>
              </a:ext>
            </a:extLst>
          </p:cNvPr>
          <p:cNvSpPr txBox="1"/>
          <p:nvPr/>
        </p:nvSpPr>
        <p:spPr>
          <a:xfrm>
            <a:off x="4942028" y="527196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ميكرويف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AE6DAE-D543-AFA3-FED6-ADE2932C3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396" y="2171532"/>
            <a:ext cx="3461004" cy="3100430"/>
          </a:xfrm>
          <a:prstGeom prst="rect">
            <a:avLst/>
          </a:prstGeom>
        </p:spPr>
      </p:pic>
      <p:sp>
        <p:nvSpPr>
          <p:cNvPr id="11" name="مربع نص 27">
            <a:extLst>
              <a:ext uri="{FF2B5EF4-FFF2-40B4-BE49-F238E27FC236}">
                <a16:creationId xmlns:a16="http://schemas.microsoft.com/office/drawing/2014/main" id="{CD75C709-6202-029C-E111-CC963DF129CC}"/>
              </a:ext>
            </a:extLst>
          </p:cNvPr>
          <p:cNvSpPr txBox="1"/>
          <p:nvPr/>
        </p:nvSpPr>
        <p:spPr>
          <a:xfrm>
            <a:off x="8768640" y="555381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فرن كهربائي</a:t>
            </a:r>
          </a:p>
        </p:txBody>
      </p:sp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4CCB3-217D-C4F8-6114-1F2E6B942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06239C5-6563-9714-1B69-A9F7C4090038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613834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يميز أدوات الطبخ المستخدمة</a:t>
                      </a:r>
                    </a:p>
                    <a:p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يميز أدوات الطبخ المستخدمة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7: يميز أدوات الطبخ المستخدمة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1011FE-9D91-FC4D-2F20-721254092907}"/>
              </a:ext>
            </a:extLst>
          </p:cNvPr>
          <p:cNvSpPr txBox="1"/>
          <p:nvPr/>
        </p:nvSpPr>
        <p:spPr>
          <a:xfrm>
            <a:off x="-262012" y="2060666"/>
            <a:ext cx="942957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24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يتعرف الطالب طبخ الأرز والدجاج يستخدم فرن الغاز العادي</a:t>
            </a:r>
            <a:endParaRPr lang="en-AE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E9414-9D86-9E84-F3F3-F97CA7741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774" y="2683355"/>
            <a:ext cx="3599026" cy="2989024"/>
          </a:xfrm>
          <a:prstGeom prst="rect">
            <a:avLst/>
          </a:prstGeom>
        </p:spPr>
      </p:pic>
      <p:sp>
        <p:nvSpPr>
          <p:cNvPr id="6" name="مربع نص 27">
            <a:extLst>
              <a:ext uri="{FF2B5EF4-FFF2-40B4-BE49-F238E27FC236}">
                <a16:creationId xmlns:a16="http://schemas.microsoft.com/office/drawing/2014/main" id="{0FE11577-7B87-C930-E478-80589095E3A1}"/>
              </a:ext>
            </a:extLst>
          </p:cNvPr>
          <p:cNvSpPr txBox="1"/>
          <p:nvPr/>
        </p:nvSpPr>
        <p:spPr>
          <a:xfrm>
            <a:off x="4730015" y="599442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فرن الغاز</a:t>
            </a:r>
          </a:p>
        </p:txBody>
      </p:sp>
    </p:spTree>
    <p:extLst>
      <p:ext uri="{BB962C8B-B14F-4D97-AF65-F5344CB8AC3E}">
        <p14:creationId xmlns:p14="http://schemas.microsoft.com/office/powerpoint/2010/main" val="354222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347C1-ED6D-DBDF-1EE8-AD70DACD0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C58DC0D2-AD3C-D0E8-C354-5B9979D09608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613834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يميز أدوات الطبخ المستخدمة</a:t>
                      </a:r>
                    </a:p>
                    <a:p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يميز أدوات الطبخ المستخدمة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7: يميز أدوات الطبخ المستخدمة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37B9C80-C9FE-D992-FFCF-EB97D27FF2F3}"/>
              </a:ext>
            </a:extLst>
          </p:cNvPr>
          <p:cNvSpPr txBox="1"/>
          <p:nvPr/>
        </p:nvSpPr>
        <p:spPr>
          <a:xfrm>
            <a:off x="-566812" y="2128679"/>
            <a:ext cx="942957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24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يتعرف الطالب تسخين الأرز والدجاج يستخدم مايكرويف</a:t>
            </a:r>
            <a:endParaRPr lang="en-AE" sz="2400" b="1" dirty="0">
              <a:solidFill>
                <a:srgbClr val="0070C0"/>
              </a:solidFill>
            </a:endParaRPr>
          </a:p>
        </p:txBody>
      </p:sp>
      <p:sp>
        <p:nvSpPr>
          <p:cNvPr id="6" name="مربع نص 27">
            <a:extLst>
              <a:ext uri="{FF2B5EF4-FFF2-40B4-BE49-F238E27FC236}">
                <a16:creationId xmlns:a16="http://schemas.microsoft.com/office/drawing/2014/main" id="{3C10C8DB-8AA9-A67C-EC40-177F6694DFFD}"/>
              </a:ext>
            </a:extLst>
          </p:cNvPr>
          <p:cNvSpPr txBox="1"/>
          <p:nvPr/>
        </p:nvSpPr>
        <p:spPr>
          <a:xfrm>
            <a:off x="4373009" y="5554097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ميكرويف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D20CB-6CB6-0424-0376-8D1F5597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2708675"/>
            <a:ext cx="3164947" cy="23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5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46402-6B68-3E91-5D2F-6264023D2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5C09334-3CE4-5A0F-A8F7-E8CE73A9465C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613834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يميز أدوات الطبخ المستخدمة</a:t>
                      </a:r>
                    </a:p>
                    <a:p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يميز أدوات الطبخ المستخدمة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7: يميز أدوات الطبخ المستخدمة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31BF27-719A-8C41-8EC2-024C0B8E5D38}"/>
              </a:ext>
            </a:extLst>
          </p:cNvPr>
          <p:cNvSpPr txBox="1"/>
          <p:nvPr/>
        </p:nvSpPr>
        <p:spPr>
          <a:xfrm>
            <a:off x="-1798712" y="2089984"/>
            <a:ext cx="942957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24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يتعرف الطالب علي الفرن الكهربائية يستخدم للخبز والعجنات </a:t>
            </a:r>
            <a:endParaRPr lang="en-AE" sz="2400" b="1" dirty="0">
              <a:solidFill>
                <a:srgbClr val="0070C0"/>
              </a:solidFill>
            </a:endParaRPr>
          </a:p>
        </p:txBody>
      </p:sp>
      <p:sp>
        <p:nvSpPr>
          <p:cNvPr id="6" name="مربع نص 27">
            <a:extLst>
              <a:ext uri="{FF2B5EF4-FFF2-40B4-BE49-F238E27FC236}">
                <a16:creationId xmlns:a16="http://schemas.microsoft.com/office/drawing/2014/main" id="{F6D10D2A-01ED-F682-864F-2A9BD10802E7}"/>
              </a:ext>
            </a:extLst>
          </p:cNvPr>
          <p:cNvSpPr txBox="1"/>
          <p:nvPr/>
        </p:nvSpPr>
        <p:spPr>
          <a:xfrm>
            <a:off x="4373009" y="581074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فرن كهربائي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23CB0-36FB-1D66-D344-2B8020D1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2735110"/>
            <a:ext cx="3252366" cy="29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8706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176</Words>
  <Application>Microsoft Office PowerPoint</Application>
  <PresentationFormat>Widescreen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15</cp:revision>
  <dcterms:created xsi:type="dcterms:W3CDTF">2024-07-11T12:32:29Z</dcterms:created>
  <dcterms:modified xsi:type="dcterms:W3CDTF">2025-01-29T04:11:43Z</dcterms:modified>
</cp:coreProperties>
</file>