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9" r:id="rId4"/>
    <p:sldId id="11610" r:id="rId5"/>
    <p:sldId id="11611" r:id="rId6"/>
    <p:sldId id="11612" r:id="rId7"/>
    <p:sldId id="116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08"/>
            <p14:sldId id="11609"/>
            <p14:sldId id="11610"/>
            <p14:sldId id="11611"/>
            <p14:sldId id="11612"/>
            <p14:sldId id="11613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30DBC-F345-41BD-B3EE-6B78E5801A26}" v="29" dt="2025-01-30T03:39:12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6B530DBC-F345-41BD-B3EE-6B78E5801A26}"/>
    <pc:docChg chg="custSel modSld">
      <pc:chgData name="SHADIH HUSSEIN KHALLL QUDAIH" userId="c61c99c5-8879-40d4-ae6d-588650192bed" providerId="ADAL" clId="{6B530DBC-F345-41BD-B3EE-6B78E5801A26}" dt="2025-01-30T03:46:15.612" v="377" actId="108"/>
      <pc:docMkLst>
        <pc:docMk/>
      </pc:docMkLst>
      <pc:sldChg chg="addSp delSp modSp mod">
        <pc:chgData name="SHADIH HUSSEIN KHALLL QUDAIH" userId="c61c99c5-8879-40d4-ae6d-588650192bed" providerId="ADAL" clId="{6B530DBC-F345-41BD-B3EE-6B78E5801A26}" dt="2025-01-30T03:38:25.797" v="329"/>
        <pc:sldMkLst>
          <pc:docMk/>
          <pc:sldMk cId="2407305286" sldId="11607"/>
        </pc:sldMkLst>
        <pc:spChg chg="mod">
          <ac:chgData name="SHADIH HUSSEIN KHALLL QUDAIH" userId="c61c99c5-8879-40d4-ae6d-588650192bed" providerId="ADAL" clId="{6B530DBC-F345-41BD-B3EE-6B78E5801A26}" dt="2025-01-30T03:21:13.001" v="214" actId="21"/>
          <ac:spMkLst>
            <pc:docMk/>
            <pc:sldMk cId="2407305286" sldId="11607"/>
            <ac:spMk id="4" creationId="{297BF1E9-567B-7BD1-C62D-015B8154710F}"/>
          </ac:spMkLst>
        </pc:spChg>
        <pc:spChg chg="del mod">
          <ac:chgData name="SHADIH HUSSEIN KHALLL QUDAIH" userId="c61c99c5-8879-40d4-ae6d-588650192bed" providerId="ADAL" clId="{6B530DBC-F345-41BD-B3EE-6B78E5801A26}" dt="2025-01-30T03:34:03.422" v="292" actId="478"/>
          <ac:spMkLst>
            <pc:docMk/>
            <pc:sldMk cId="2407305286" sldId="11607"/>
            <ac:spMk id="6" creationId="{103D316E-3B2C-3D02-8CB5-7B97E86BA651}"/>
          </ac:spMkLst>
        </pc:spChg>
        <pc:spChg chg="del mod">
          <ac:chgData name="SHADIH HUSSEIN KHALLL QUDAIH" userId="c61c99c5-8879-40d4-ae6d-588650192bed" providerId="ADAL" clId="{6B530DBC-F345-41BD-B3EE-6B78E5801A26}" dt="2025-01-30T03:34:32.606" v="300" actId="478"/>
          <ac:spMkLst>
            <pc:docMk/>
            <pc:sldMk cId="2407305286" sldId="11607"/>
            <ac:spMk id="8" creationId="{011746CB-C0DD-281B-D078-1DEB4A577AE3}"/>
          </ac:spMkLst>
        </pc:spChg>
        <pc:spChg chg="del mod">
          <ac:chgData name="SHADIH HUSSEIN KHALLL QUDAIH" userId="c61c99c5-8879-40d4-ae6d-588650192bed" providerId="ADAL" clId="{6B530DBC-F345-41BD-B3EE-6B78E5801A26}" dt="2025-01-30T03:34:26.197" v="297" actId="478"/>
          <ac:spMkLst>
            <pc:docMk/>
            <pc:sldMk cId="2407305286" sldId="11607"/>
            <ac:spMk id="11" creationId="{CD75C709-6202-029C-E111-CC963DF129CC}"/>
          </ac:spMkLst>
        </pc:spChg>
        <pc:graphicFrameChg chg="del mod modGraphic">
          <ac:chgData name="SHADIH HUSSEIN KHALLL QUDAIH" userId="c61c99c5-8879-40d4-ae6d-588650192bed" providerId="ADAL" clId="{6B530DBC-F345-41BD-B3EE-6B78E5801A26}" dt="2025-01-30T03:38:23.967" v="328" actId="478"/>
          <ac:graphicFrameMkLst>
            <pc:docMk/>
            <pc:sldMk cId="2407305286" sldId="11607"/>
            <ac:graphicFrameMk id="2" creationId="{4D5AE15B-3B2B-07B8-012B-E41D9B48C13F}"/>
          </ac:graphicFrameMkLst>
        </pc:graphicFrameChg>
        <pc:graphicFrameChg chg="add mod">
          <ac:chgData name="SHADIH HUSSEIN KHALLL QUDAIH" userId="c61c99c5-8879-40d4-ae6d-588650192bed" providerId="ADAL" clId="{6B530DBC-F345-41BD-B3EE-6B78E5801A26}" dt="2025-01-30T03:38:25.797" v="329"/>
          <ac:graphicFrameMkLst>
            <pc:docMk/>
            <pc:sldMk cId="2407305286" sldId="11607"/>
            <ac:graphicFrameMk id="12" creationId="{677AF0BE-BF5D-FB6C-F152-7F5EFF4D8BE3}"/>
          </ac:graphicFrameMkLst>
        </pc:graphicFrameChg>
        <pc:picChg chg="add del mod">
          <ac:chgData name="SHADIH HUSSEIN KHALLL QUDAIH" userId="c61c99c5-8879-40d4-ae6d-588650192bed" providerId="ADAL" clId="{6B530DBC-F345-41BD-B3EE-6B78E5801A26}" dt="2025-01-30T03:34:24.732" v="296" actId="478"/>
          <ac:picMkLst>
            <pc:docMk/>
            <pc:sldMk cId="2407305286" sldId="11607"/>
            <ac:picMk id="3" creationId="{71F26DB7-3682-D52E-3AEB-3B312D752D38}"/>
          </ac:picMkLst>
        </pc:picChg>
        <pc:picChg chg="del">
          <ac:chgData name="SHADIH HUSSEIN KHALLL QUDAIH" userId="c61c99c5-8879-40d4-ae6d-588650192bed" providerId="ADAL" clId="{6B530DBC-F345-41BD-B3EE-6B78E5801A26}" dt="2025-01-30T03:00:14.040" v="26" actId="478"/>
          <ac:picMkLst>
            <pc:docMk/>
            <pc:sldMk cId="2407305286" sldId="11607"/>
            <ac:picMk id="5" creationId="{885321D2-9A6E-8B5C-9A88-CB12794D8597}"/>
          </ac:picMkLst>
        </pc:picChg>
        <pc:picChg chg="mod">
          <ac:chgData name="SHADIH HUSSEIN KHALLL QUDAIH" userId="c61c99c5-8879-40d4-ae6d-588650192bed" providerId="ADAL" clId="{6B530DBC-F345-41BD-B3EE-6B78E5801A26}" dt="2025-01-30T03:34:37.157" v="302" actId="14100"/>
          <ac:picMkLst>
            <pc:docMk/>
            <pc:sldMk cId="2407305286" sldId="11607"/>
            <ac:picMk id="7" creationId="{A038EEEB-A80B-9855-8CB2-F55C96F9ED6D}"/>
          </ac:picMkLst>
        </pc:picChg>
        <pc:picChg chg="add del mod">
          <ac:chgData name="SHADIH HUSSEIN KHALLL QUDAIH" userId="c61c99c5-8879-40d4-ae6d-588650192bed" providerId="ADAL" clId="{6B530DBC-F345-41BD-B3EE-6B78E5801A26}" dt="2025-01-30T03:15:09.488" v="154" actId="21"/>
          <ac:picMkLst>
            <pc:docMk/>
            <pc:sldMk cId="2407305286" sldId="11607"/>
            <ac:picMk id="9" creationId="{817736CD-0B5C-201E-B86C-89D07D2AA924}"/>
          </ac:picMkLst>
        </pc:picChg>
        <pc:picChg chg="del">
          <ac:chgData name="SHADIH HUSSEIN KHALLL QUDAIH" userId="c61c99c5-8879-40d4-ae6d-588650192bed" providerId="ADAL" clId="{6B530DBC-F345-41BD-B3EE-6B78E5801A26}" dt="2025-01-30T03:00:18.180" v="27" actId="478"/>
          <ac:picMkLst>
            <pc:docMk/>
            <pc:sldMk cId="2407305286" sldId="11607"/>
            <ac:picMk id="10" creationId="{D3AE6DAE-D543-AFA3-FED6-ADE2932C3708}"/>
          </ac:picMkLst>
        </pc:picChg>
      </pc:sldChg>
      <pc:sldChg chg="addSp delSp modSp mod">
        <pc:chgData name="SHADIH HUSSEIN KHALLL QUDAIH" userId="c61c99c5-8879-40d4-ae6d-588650192bed" providerId="ADAL" clId="{6B530DBC-F345-41BD-B3EE-6B78E5801A26}" dt="2025-01-30T03:38:29.516" v="330"/>
        <pc:sldMkLst>
          <pc:docMk/>
          <pc:sldMk cId="3542222466" sldId="11608"/>
        </pc:sldMkLst>
        <pc:spChg chg="del mod">
          <ac:chgData name="SHADIH HUSSEIN KHALLL QUDAIH" userId="c61c99c5-8879-40d4-ae6d-588650192bed" providerId="ADAL" clId="{6B530DBC-F345-41BD-B3EE-6B78E5801A26}" dt="2025-01-30T03:19:30.966" v="202"/>
          <ac:spMkLst>
            <pc:docMk/>
            <pc:sldMk cId="3542222466" sldId="11608"/>
            <ac:spMk id="4" creationId="{C41011FE-9D91-FC4D-2F20-721254092907}"/>
          </ac:spMkLst>
        </pc:spChg>
        <pc:spChg chg="del mod">
          <ac:chgData name="SHADIH HUSSEIN KHALLL QUDAIH" userId="c61c99c5-8879-40d4-ae6d-588650192bed" providerId="ADAL" clId="{6B530DBC-F345-41BD-B3EE-6B78E5801A26}" dt="2025-01-30T03:19:52.066" v="204" actId="478"/>
          <ac:spMkLst>
            <pc:docMk/>
            <pc:sldMk cId="3542222466" sldId="11608"/>
            <ac:spMk id="6" creationId="{0FE11577-7B87-C930-E478-80589095E3A1}"/>
          </ac:spMkLst>
        </pc:spChg>
        <pc:spChg chg="add del mod">
          <ac:chgData name="SHADIH HUSSEIN KHALLL QUDAIH" userId="c61c99c5-8879-40d4-ae6d-588650192bed" providerId="ADAL" clId="{6B530DBC-F345-41BD-B3EE-6B78E5801A26}" dt="2025-01-30T03:17:59.698" v="181" actId="478"/>
          <ac:spMkLst>
            <pc:docMk/>
            <pc:sldMk cId="3542222466" sldId="11608"/>
            <ac:spMk id="8" creationId="{21B02843-E6A7-DDC9-855E-DA5751AFFF9C}"/>
          </ac:spMkLst>
        </pc:spChg>
        <pc:spChg chg="add mod">
          <ac:chgData name="SHADIH HUSSEIN KHALLL QUDAIH" userId="c61c99c5-8879-40d4-ae6d-588650192bed" providerId="ADAL" clId="{6B530DBC-F345-41BD-B3EE-6B78E5801A26}" dt="2025-01-30T03:35:49.109" v="310" actId="1076"/>
          <ac:spMkLst>
            <pc:docMk/>
            <pc:sldMk cId="3542222466" sldId="11608"/>
            <ac:spMk id="10" creationId="{FDF8DC4E-7AAB-7A7B-4EC5-F8426FE6DCED}"/>
          </ac:spMkLst>
        </pc:spChg>
        <pc:graphicFrameChg chg="del">
          <ac:chgData name="SHADIH HUSSEIN KHALLL QUDAIH" userId="c61c99c5-8879-40d4-ae6d-588650192bed" providerId="ADAL" clId="{6B530DBC-F345-41BD-B3EE-6B78E5801A26}" dt="2025-01-30T03:35:32.069" v="304" actId="478"/>
          <ac:graphicFrameMkLst>
            <pc:docMk/>
            <pc:sldMk cId="3542222466" sldId="11608"/>
            <ac:graphicFrameMk id="2" creationId="{606239C5-6563-9714-1B69-A9F7C4090038}"/>
          </ac:graphicFrameMkLst>
        </pc:graphicFrameChg>
        <pc:graphicFrameChg chg="add del mod modGraphic">
          <ac:chgData name="SHADIH HUSSEIN KHALLL QUDAIH" userId="c61c99c5-8879-40d4-ae6d-588650192bed" providerId="ADAL" clId="{6B530DBC-F345-41BD-B3EE-6B78E5801A26}" dt="2025-01-30T03:36:09.278" v="312" actId="478"/>
          <ac:graphicFrameMkLst>
            <pc:docMk/>
            <pc:sldMk cId="3542222466" sldId="11608"/>
            <ac:graphicFrameMk id="11" creationId="{7A41F276-BE35-3052-5CFC-4AA5A822C4BF}"/>
          </ac:graphicFrameMkLst>
        </pc:graphicFrameChg>
        <pc:graphicFrameChg chg="add mod">
          <ac:chgData name="SHADIH HUSSEIN KHALLL QUDAIH" userId="c61c99c5-8879-40d4-ae6d-588650192bed" providerId="ADAL" clId="{6B530DBC-F345-41BD-B3EE-6B78E5801A26}" dt="2025-01-30T03:38:29.516" v="330"/>
          <ac:graphicFrameMkLst>
            <pc:docMk/>
            <pc:sldMk cId="3542222466" sldId="11608"/>
            <ac:graphicFrameMk id="12" creationId="{7B7B2A13-A166-A730-7017-BAC2DF68515F}"/>
          </ac:graphicFrameMkLst>
        </pc:graphicFrameChg>
        <pc:picChg chg="add mod">
          <ac:chgData name="SHADIH HUSSEIN KHALLL QUDAIH" userId="c61c99c5-8879-40d4-ae6d-588650192bed" providerId="ADAL" clId="{6B530DBC-F345-41BD-B3EE-6B78E5801A26}" dt="2025-01-30T03:35:46.469" v="309" actId="1076"/>
          <ac:picMkLst>
            <pc:docMk/>
            <pc:sldMk cId="3542222466" sldId="11608"/>
            <ac:picMk id="3" creationId="{E98750A2-D3DB-A67F-596B-55019C41EE78}"/>
          </ac:picMkLst>
        </pc:picChg>
        <pc:picChg chg="del">
          <ac:chgData name="SHADIH HUSSEIN KHALLL QUDAIH" userId="c61c99c5-8879-40d4-ae6d-588650192bed" providerId="ADAL" clId="{6B530DBC-F345-41BD-B3EE-6B78E5801A26}" dt="2025-01-30T03:15:12.056" v="155" actId="478"/>
          <ac:picMkLst>
            <pc:docMk/>
            <pc:sldMk cId="3542222466" sldId="11608"/>
            <ac:picMk id="5" creationId="{B2BE9414-9D86-9E84-F3F3-F97CA7741FB3}"/>
          </ac:picMkLst>
        </pc:picChg>
      </pc:sldChg>
      <pc:sldChg chg="addSp delSp modSp mod">
        <pc:chgData name="SHADIH HUSSEIN KHALLL QUDAIH" userId="c61c99c5-8879-40d4-ae6d-588650192bed" providerId="ADAL" clId="{6B530DBC-F345-41BD-B3EE-6B78E5801A26}" dt="2025-01-30T03:38:35.432" v="333"/>
        <pc:sldMkLst>
          <pc:docMk/>
          <pc:sldMk cId="538852364" sldId="11609"/>
        </pc:sldMkLst>
        <pc:spChg chg="del mod">
          <ac:chgData name="SHADIH HUSSEIN KHALLL QUDAIH" userId="c61c99c5-8879-40d4-ae6d-588650192bed" providerId="ADAL" clId="{6B530DBC-F345-41BD-B3EE-6B78E5801A26}" dt="2025-01-30T03:23:02.131" v="229" actId="478"/>
          <ac:spMkLst>
            <pc:docMk/>
            <pc:sldMk cId="538852364" sldId="11609"/>
            <ac:spMk id="4" creationId="{037B9C80-C9FE-D992-FFCF-EB97D27FF2F3}"/>
          </ac:spMkLst>
        </pc:spChg>
        <pc:spChg chg="del">
          <ac:chgData name="SHADIH HUSSEIN KHALLL QUDAIH" userId="c61c99c5-8879-40d4-ae6d-588650192bed" providerId="ADAL" clId="{6B530DBC-F345-41BD-B3EE-6B78E5801A26}" dt="2025-01-30T03:24:49.963" v="239" actId="478"/>
          <ac:spMkLst>
            <pc:docMk/>
            <pc:sldMk cId="538852364" sldId="11609"/>
            <ac:spMk id="6" creationId="{3C10C8DB-8AA9-A67C-EC40-177F6694DFFD}"/>
          </ac:spMkLst>
        </pc:spChg>
        <pc:spChg chg="add del mod">
          <ac:chgData name="SHADIH HUSSEIN KHALLL QUDAIH" userId="c61c99c5-8879-40d4-ae6d-588650192bed" providerId="ADAL" clId="{6B530DBC-F345-41BD-B3EE-6B78E5801A26}" dt="2025-01-30T03:23:09.675" v="232" actId="478"/>
          <ac:spMkLst>
            <pc:docMk/>
            <pc:sldMk cId="538852364" sldId="11609"/>
            <ac:spMk id="7" creationId="{60C10669-67C5-E6D8-4A78-CDE6355D0AF2}"/>
          </ac:spMkLst>
        </pc:spChg>
        <pc:spChg chg="add mod">
          <ac:chgData name="SHADIH HUSSEIN KHALLL QUDAIH" userId="c61c99c5-8879-40d4-ae6d-588650192bed" providerId="ADAL" clId="{6B530DBC-F345-41BD-B3EE-6B78E5801A26}" dt="2025-01-30T03:23:40.251" v="236" actId="1076"/>
          <ac:spMkLst>
            <pc:docMk/>
            <pc:sldMk cId="538852364" sldId="11609"/>
            <ac:spMk id="9" creationId="{86051068-7ED9-7E42-D5AC-2FA81E1B2BBE}"/>
          </ac:spMkLst>
        </pc:spChg>
        <pc:graphicFrameChg chg="del mod modGraphic">
          <ac:chgData name="SHADIH HUSSEIN KHALLL QUDAIH" userId="c61c99c5-8879-40d4-ae6d-588650192bed" providerId="ADAL" clId="{6B530DBC-F345-41BD-B3EE-6B78E5801A26}" dt="2025-01-30T03:38:33.927" v="332" actId="478"/>
          <ac:graphicFrameMkLst>
            <pc:docMk/>
            <pc:sldMk cId="538852364" sldId="11609"/>
            <ac:graphicFrameMk id="2" creationId="{C58DC0D2-AD3C-D0E8-C354-5B9979D09608}"/>
          </ac:graphicFrameMkLst>
        </pc:graphicFrameChg>
        <pc:graphicFrameChg chg="add mod">
          <ac:chgData name="SHADIH HUSSEIN KHALLL QUDAIH" userId="c61c99c5-8879-40d4-ae6d-588650192bed" providerId="ADAL" clId="{6B530DBC-F345-41BD-B3EE-6B78E5801A26}" dt="2025-01-30T03:38:35.432" v="333"/>
          <ac:graphicFrameMkLst>
            <pc:docMk/>
            <pc:sldMk cId="538852364" sldId="11609"/>
            <ac:graphicFrameMk id="11" creationId="{8BFFDE28-7A51-D781-23D3-023B4F1E1E78}"/>
          </ac:graphicFrameMkLst>
        </pc:graphicFrameChg>
        <pc:picChg chg="del">
          <ac:chgData name="SHADIH HUSSEIN KHALLL QUDAIH" userId="c61c99c5-8879-40d4-ae6d-588650192bed" providerId="ADAL" clId="{6B530DBC-F345-41BD-B3EE-6B78E5801A26}" dt="2025-01-30T03:22:59.859" v="227" actId="478"/>
          <ac:picMkLst>
            <pc:docMk/>
            <pc:sldMk cId="538852364" sldId="11609"/>
            <ac:picMk id="3" creationId="{FE7D20CB-6CB6-0424-0376-8D1F5597EF1D}"/>
          </ac:picMkLst>
        </pc:picChg>
        <pc:picChg chg="add mod">
          <ac:chgData name="SHADIH HUSSEIN KHALLL QUDAIH" userId="c61c99c5-8879-40d4-ae6d-588650192bed" providerId="ADAL" clId="{6B530DBC-F345-41BD-B3EE-6B78E5801A26}" dt="2025-01-30T03:24:58.867" v="242" actId="1076"/>
          <ac:picMkLst>
            <pc:docMk/>
            <pc:sldMk cId="538852364" sldId="11609"/>
            <ac:picMk id="10" creationId="{D4DB876B-144F-D42F-9231-6DD4C83BD2E0}"/>
          </ac:picMkLst>
        </pc:picChg>
      </pc:sldChg>
      <pc:sldChg chg="addSp delSp modSp mod">
        <pc:chgData name="SHADIH HUSSEIN KHALLL QUDAIH" userId="c61c99c5-8879-40d4-ae6d-588650192bed" providerId="ADAL" clId="{6B530DBC-F345-41BD-B3EE-6B78E5801A26}" dt="2025-01-30T03:38:40.620" v="335"/>
        <pc:sldMkLst>
          <pc:docMk/>
          <pc:sldMk cId="2225987069" sldId="11610"/>
        </pc:sldMkLst>
        <pc:spChg chg="del mod">
          <ac:chgData name="SHADIH HUSSEIN KHALLL QUDAIH" userId="c61c99c5-8879-40d4-ae6d-588650192bed" providerId="ADAL" clId="{6B530DBC-F345-41BD-B3EE-6B78E5801A26}" dt="2025-01-30T03:25:17.788" v="245" actId="478"/>
          <ac:spMkLst>
            <pc:docMk/>
            <pc:sldMk cId="2225987069" sldId="11610"/>
            <ac:spMk id="4" creationId="{B831BF27-719A-8C41-8EC2-024C0B8E5D38}"/>
          </ac:spMkLst>
        </pc:spChg>
        <pc:spChg chg="del">
          <ac:chgData name="SHADIH HUSSEIN KHALLL QUDAIH" userId="c61c99c5-8879-40d4-ae6d-588650192bed" providerId="ADAL" clId="{6B530DBC-F345-41BD-B3EE-6B78E5801A26}" dt="2025-01-30T03:28:07.988" v="256" actId="478"/>
          <ac:spMkLst>
            <pc:docMk/>
            <pc:sldMk cId="2225987069" sldId="11610"/>
            <ac:spMk id="6" creationId="{F6D10D2A-01ED-F682-864F-2A9BD10802E7}"/>
          </ac:spMkLst>
        </pc:spChg>
        <pc:spChg chg="add mod">
          <ac:chgData name="SHADIH HUSSEIN KHALLL QUDAIH" userId="c61c99c5-8879-40d4-ae6d-588650192bed" providerId="ADAL" clId="{6B530DBC-F345-41BD-B3EE-6B78E5801A26}" dt="2025-01-30T03:25:51.357" v="248" actId="207"/>
          <ac:spMkLst>
            <pc:docMk/>
            <pc:sldMk cId="2225987069" sldId="11610"/>
            <ac:spMk id="7" creationId="{1B419D03-FA93-C77D-EA06-62FA75FC57D2}"/>
          </ac:spMkLst>
        </pc:spChg>
        <pc:graphicFrameChg chg="del">
          <ac:chgData name="SHADIH HUSSEIN KHALLL QUDAIH" userId="c61c99c5-8879-40d4-ae6d-588650192bed" providerId="ADAL" clId="{6B530DBC-F345-41BD-B3EE-6B78E5801A26}" dt="2025-01-30T03:38:39.119" v="334" actId="478"/>
          <ac:graphicFrameMkLst>
            <pc:docMk/>
            <pc:sldMk cId="2225987069" sldId="11610"/>
            <ac:graphicFrameMk id="2" creationId="{B5C09334-3CE4-5A0F-A8F7-E8CE73A9465C}"/>
          </ac:graphicFrameMkLst>
        </pc:graphicFrameChg>
        <pc:graphicFrameChg chg="add mod">
          <ac:chgData name="SHADIH HUSSEIN KHALLL QUDAIH" userId="c61c99c5-8879-40d4-ae6d-588650192bed" providerId="ADAL" clId="{6B530DBC-F345-41BD-B3EE-6B78E5801A26}" dt="2025-01-30T03:38:40.620" v="335"/>
          <ac:graphicFrameMkLst>
            <pc:docMk/>
            <pc:sldMk cId="2225987069" sldId="11610"/>
            <ac:graphicFrameMk id="10" creationId="{61508760-7294-BF3B-AEB5-E76FBFCD068F}"/>
          </ac:graphicFrameMkLst>
        </pc:graphicFrameChg>
        <pc:picChg chg="del">
          <ac:chgData name="SHADIH HUSSEIN KHALLL QUDAIH" userId="c61c99c5-8879-40d4-ae6d-588650192bed" providerId="ADAL" clId="{6B530DBC-F345-41BD-B3EE-6B78E5801A26}" dt="2025-01-30T03:25:14.748" v="243" actId="478"/>
          <ac:picMkLst>
            <pc:docMk/>
            <pc:sldMk cId="2225987069" sldId="11610"/>
            <ac:picMk id="5" creationId="{48023CB0-36FB-1D66-D344-2B8020D1AF6C}"/>
          </ac:picMkLst>
        </pc:picChg>
        <pc:picChg chg="add del mod">
          <ac:chgData name="SHADIH HUSSEIN KHALLL QUDAIH" userId="c61c99c5-8879-40d4-ae6d-588650192bed" providerId="ADAL" clId="{6B530DBC-F345-41BD-B3EE-6B78E5801A26}" dt="2025-01-30T03:26:48.596" v="251" actId="478"/>
          <ac:picMkLst>
            <pc:docMk/>
            <pc:sldMk cId="2225987069" sldId="11610"/>
            <ac:picMk id="8" creationId="{F6868FBC-DD86-DC86-776E-AADEFA2F673F}"/>
          </ac:picMkLst>
        </pc:picChg>
        <pc:picChg chg="add mod">
          <ac:chgData name="SHADIH HUSSEIN KHALLL QUDAIH" userId="c61c99c5-8879-40d4-ae6d-588650192bed" providerId="ADAL" clId="{6B530DBC-F345-41BD-B3EE-6B78E5801A26}" dt="2025-01-30T03:28:11.812" v="258" actId="1076"/>
          <ac:picMkLst>
            <pc:docMk/>
            <pc:sldMk cId="2225987069" sldId="11610"/>
            <ac:picMk id="9" creationId="{8E917A56-8D8F-789E-86C8-EDCFD2133B22}"/>
          </ac:picMkLst>
        </pc:picChg>
      </pc:sldChg>
      <pc:sldChg chg="addSp delSp modSp mod">
        <pc:chgData name="SHADIH HUSSEIN KHALLL QUDAIH" userId="c61c99c5-8879-40d4-ae6d-588650192bed" providerId="ADAL" clId="{6B530DBC-F345-41BD-B3EE-6B78E5801A26}" dt="2025-01-30T03:38:56.638" v="337"/>
        <pc:sldMkLst>
          <pc:docMk/>
          <pc:sldMk cId="2162583949" sldId="11611"/>
        </pc:sldMkLst>
        <pc:spChg chg="add mod">
          <ac:chgData name="SHADIH HUSSEIN KHALLL QUDAIH" userId="c61c99c5-8879-40d4-ae6d-588650192bed" providerId="ADAL" clId="{6B530DBC-F345-41BD-B3EE-6B78E5801A26}" dt="2025-01-30T03:30:26.026" v="267" actId="20577"/>
          <ac:spMkLst>
            <pc:docMk/>
            <pc:sldMk cId="2162583949" sldId="11611"/>
            <ac:spMk id="4" creationId="{C89B2EF9-D20A-9B7B-20B1-562E6509D43A}"/>
          </ac:spMkLst>
        </pc:spChg>
        <pc:spChg chg="del">
          <ac:chgData name="SHADIH HUSSEIN KHALLL QUDAIH" userId="c61c99c5-8879-40d4-ae6d-588650192bed" providerId="ADAL" clId="{6B530DBC-F345-41BD-B3EE-6B78E5801A26}" dt="2025-01-30T03:29:06.749" v="259" actId="478"/>
          <ac:spMkLst>
            <pc:docMk/>
            <pc:sldMk cId="2162583949" sldId="11611"/>
            <ac:spMk id="7" creationId="{8C3DAD3B-D258-4B2F-8751-2C741BF1F059}"/>
          </ac:spMkLst>
        </pc:spChg>
        <pc:spChg chg="add del">
          <ac:chgData name="SHADIH HUSSEIN KHALLL QUDAIH" userId="c61c99c5-8879-40d4-ae6d-588650192bed" providerId="ADAL" clId="{6B530DBC-F345-41BD-B3EE-6B78E5801A26}" dt="2025-01-30T03:35:03.998" v="303" actId="478"/>
          <ac:spMkLst>
            <pc:docMk/>
            <pc:sldMk cId="2162583949" sldId="11611"/>
            <ac:spMk id="8" creationId="{E05C4D3C-6B6F-34DD-3E79-7C600E3997BE}"/>
          </ac:spMkLst>
        </pc:spChg>
        <pc:graphicFrameChg chg="del">
          <ac:chgData name="SHADIH HUSSEIN KHALLL QUDAIH" userId="c61c99c5-8879-40d4-ae6d-588650192bed" providerId="ADAL" clId="{6B530DBC-F345-41BD-B3EE-6B78E5801A26}" dt="2025-01-30T03:38:54.686" v="336" actId="478"/>
          <ac:graphicFrameMkLst>
            <pc:docMk/>
            <pc:sldMk cId="2162583949" sldId="11611"/>
            <ac:graphicFrameMk id="2" creationId="{CFD1FEC3-91D2-6A8A-B2B6-496D55837E52}"/>
          </ac:graphicFrameMkLst>
        </pc:graphicFrameChg>
        <pc:graphicFrameChg chg="add mod">
          <ac:chgData name="SHADIH HUSSEIN KHALLL QUDAIH" userId="c61c99c5-8879-40d4-ae6d-588650192bed" providerId="ADAL" clId="{6B530DBC-F345-41BD-B3EE-6B78E5801A26}" dt="2025-01-30T03:38:56.638" v="337"/>
          <ac:graphicFrameMkLst>
            <pc:docMk/>
            <pc:sldMk cId="2162583949" sldId="11611"/>
            <ac:graphicFrameMk id="10" creationId="{EFFDE633-F91A-F45D-6737-219EFB0124C7}"/>
          </ac:graphicFrameMkLst>
        </pc:graphicFrameChg>
        <pc:picChg chg="add mod">
          <ac:chgData name="SHADIH HUSSEIN KHALLL QUDAIH" userId="c61c99c5-8879-40d4-ae6d-588650192bed" providerId="ADAL" clId="{6B530DBC-F345-41BD-B3EE-6B78E5801A26}" dt="2025-01-30T03:30:36.348" v="269" actId="1076"/>
          <ac:picMkLst>
            <pc:docMk/>
            <pc:sldMk cId="2162583949" sldId="11611"/>
            <ac:picMk id="5" creationId="{9B1D553C-2C96-6C3B-D0B6-CA84BA8BABCC}"/>
          </ac:picMkLst>
        </pc:picChg>
        <pc:picChg chg="del mod">
          <ac:chgData name="SHADIH HUSSEIN KHALLL QUDAIH" userId="c61c99c5-8879-40d4-ae6d-588650192bed" providerId="ADAL" clId="{6B530DBC-F345-41BD-B3EE-6B78E5801A26}" dt="2025-01-30T03:29:29.781" v="264" actId="478"/>
          <ac:picMkLst>
            <pc:docMk/>
            <pc:sldMk cId="2162583949" sldId="11611"/>
            <ac:picMk id="9" creationId="{5E9F951E-81DA-7BA0-40E4-F9E429D383B6}"/>
          </ac:picMkLst>
        </pc:picChg>
      </pc:sldChg>
      <pc:sldChg chg="addSp delSp modSp mod">
        <pc:chgData name="SHADIH HUSSEIN KHALLL QUDAIH" userId="c61c99c5-8879-40d4-ae6d-588650192bed" providerId="ADAL" clId="{6B530DBC-F345-41BD-B3EE-6B78E5801A26}" dt="2025-01-30T03:39:03.269" v="339"/>
        <pc:sldMkLst>
          <pc:docMk/>
          <pc:sldMk cId="2199021148" sldId="11612"/>
        </pc:sldMkLst>
        <pc:spChg chg="del mod">
          <ac:chgData name="SHADIH HUSSEIN KHALLL QUDAIH" userId="c61c99c5-8879-40d4-ae6d-588650192bed" providerId="ADAL" clId="{6B530DBC-F345-41BD-B3EE-6B78E5801A26}" dt="2025-01-30T03:31:36.103" v="277"/>
          <ac:spMkLst>
            <pc:docMk/>
            <pc:sldMk cId="2199021148" sldId="11612"/>
            <ac:spMk id="4" creationId="{A1ED5AE8-16D8-248A-D164-5488848AA609}"/>
          </ac:spMkLst>
        </pc:spChg>
        <pc:spChg chg="add mod">
          <ac:chgData name="SHADIH HUSSEIN KHALLL QUDAIH" userId="c61c99c5-8879-40d4-ae6d-588650192bed" providerId="ADAL" clId="{6B530DBC-F345-41BD-B3EE-6B78E5801A26}" dt="2025-01-30T03:31:49.785" v="281" actId="20577"/>
          <ac:spMkLst>
            <pc:docMk/>
            <pc:sldMk cId="2199021148" sldId="11612"/>
            <ac:spMk id="6" creationId="{9628E27B-E55F-D7E5-6498-2B0BB38CD268}"/>
          </ac:spMkLst>
        </pc:spChg>
        <pc:spChg chg="del mod">
          <ac:chgData name="SHADIH HUSSEIN KHALLL QUDAIH" userId="c61c99c5-8879-40d4-ae6d-588650192bed" providerId="ADAL" clId="{6B530DBC-F345-41BD-B3EE-6B78E5801A26}" dt="2025-01-30T03:31:18.437" v="272" actId="478"/>
          <ac:spMkLst>
            <pc:docMk/>
            <pc:sldMk cId="2199021148" sldId="11612"/>
            <ac:spMk id="8" creationId="{E9B6477F-8878-9674-1BB2-B02601E3F031}"/>
          </ac:spMkLst>
        </pc:spChg>
        <pc:graphicFrameChg chg="del">
          <ac:chgData name="SHADIH HUSSEIN KHALLL QUDAIH" userId="c61c99c5-8879-40d4-ae6d-588650192bed" providerId="ADAL" clId="{6B530DBC-F345-41BD-B3EE-6B78E5801A26}" dt="2025-01-30T03:39:01.231" v="338" actId="478"/>
          <ac:graphicFrameMkLst>
            <pc:docMk/>
            <pc:sldMk cId="2199021148" sldId="11612"/>
            <ac:graphicFrameMk id="2" creationId="{4D414EBE-5A1C-FD77-7032-9428EA443392}"/>
          </ac:graphicFrameMkLst>
        </pc:graphicFrameChg>
        <pc:graphicFrameChg chg="add mod">
          <ac:chgData name="SHADIH HUSSEIN KHALLL QUDAIH" userId="c61c99c5-8879-40d4-ae6d-588650192bed" providerId="ADAL" clId="{6B530DBC-F345-41BD-B3EE-6B78E5801A26}" dt="2025-01-30T03:39:03.269" v="339"/>
          <ac:graphicFrameMkLst>
            <pc:docMk/>
            <pc:sldMk cId="2199021148" sldId="11612"/>
            <ac:graphicFrameMk id="10" creationId="{1A9CBAFC-5AEB-A9DC-F8F6-A826A7664C9C}"/>
          </ac:graphicFrameMkLst>
        </pc:graphicFrameChg>
        <pc:picChg chg="del">
          <ac:chgData name="SHADIH HUSSEIN KHALLL QUDAIH" userId="c61c99c5-8879-40d4-ae6d-588650192bed" providerId="ADAL" clId="{6B530DBC-F345-41BD-B3EE-6B78E5801A26}" dt="2025-01-30T03:31:20.941" v="273" actId="478"/>
          <ac:picMkLst>
            <pc:docMk/>
            <pc:sldMk cId="2199021148" sldId="11612"/>
            <ac:picMk id="5" creationId="{DA552D6C-06E4-E30F-B701-F902C61E9469}"/>
          </ac:picMkLst>
        </pc:picChg>
        <pc:picChg chg="add del mod">
          <ac:chgData name="SHADIH HUSSEIN KHALLL QUDAIH" userId="c61c99c5-8879-40d4-ae6d-588650192bed" providerId="ADAL" clId="{6B530DBC-F345-41BD-B3EE-6B78E5801A26}" dt="2025-01-30T03:33:35.686" v="284" actId="478"/>
          <ac:picMkLst>
            <pc:docMk/>
            <pc:sldMk cId="2199021148" sldId="11612"/>
            <ac:picMk id="7" creationId="{F00AB5D7-4B88-217B-F3C0-1F899D0D80DB}"/>
          </ac:picMkLst>
        </pc:picChg>
        <pc:picChg chg="add mod">
          <ac:chgData name="SHADIH HUSSEIN KHALLL QUDAIH" userId="c61c99c5-8879-40d4-ae6d-588650192bed" providerId="ADAL" clId="{6B530DBC-F345-41BD-B3EE-6B78E5801A26}" dt="2025-01-30T03:33:49.421" v="291" actId="1076"/>
          <ac:picMkLst>
            <pc:docMk/>
            <pc:sldMk cId="2199021148" sldId="11612"/>
            <ac:picMk id="9" creationId="{9132AFB5-5D02-F30C-858E-73A17CB7672E}"/>
          </ac:picMkLst>
        </pc:picChg>
      </pc:sldChg>
      <pc:sldChg chg="addSp delSp modSp mod">
        <pc:chgData name="SHADIH HUSSEIN KHALLL QUDAIH" userId="c61c99c5-8879-40d4-ae6d-588650192bed" providerId="ADAL" clId="{6B530DBC-F345-41BD-B3EE-6B78E5801A26}" dt="2025-01-30T03:46:15.612" v="377" actId="108"/>
        <pc:sldMkLst>
          <pc:docMk/>
          <pc:sldMk cId="992110620" sldId="11613"/>
        </pc:sldMkLst>
        <pc:spChg chg="add">
          <ac:chgData name="SHADIH HUSSEIN KHALLL QUDAIH" userId="c61c99c5-8879-40d4-ae6d-588650192bed" providerId="ADAL" clId="{6B530DBC-F345-41BD-B3EE-6B78E5801A26}" dt="2025-01-30T03:44:30.014" v="344" actId="22"/>
          <ac:spMkLst>
            <pc:docMk/>
            <pc:sldMk cId="992110620" sldId="11613"/>
            <ac:spMk id="5" creationId="{AD4EC73A-26A0-03FA-C682-38BB692996B5}"/>
          </ac:spMkLst>
        </pc:spChg>
        <pc:spChg chg="mod">
          <ac:chgData name="SHADIH HUSSEIN KHALLL QUDAIH" userId="c61c99c5-8879-40d4-ae6d-588650192bed" providerId="ADAL" clId="{6B530DBC-F345-41BD-B3EE-6B78E5801A26}" dt="2025-01-30T03:46:15.612" v="377" actId="108"/>
          <ac:spMkLst>
            <pc:docMk/>
            <pc:sldMk cId="992110620" sldId="11613"/>
            <ac:spMk id="6" creationId="{736E98D6-91BA-1D59-40E9-631BFF76958C}"/>
          </ac:spMkLst>
        </pc:spChg>
        <pc:graphicFrameChg chg="del">
          <ac:chgData name="SHADIH HUSSEIN KHALLL QUDAIH" userId="c61c99c5-8879-40d4-ae6d-588650192bed" providerId="ADAL" clId="{6B530DBC-F345-41BD-B3EE-6B78E5801A26}" dt="2025-01-30T03:39:09.976" v="340" actId="478"/>
          <ac:graphicFrameMkLst>
            <pc:docMk/>
            <pc:sldMk cId="992110620" sldId="11613"/>
            <ac:graphicFrameMk id="2" creationId="{D75CC8CF-14F4-AF87-BA97-AC76F7F3A515}"/>
          </ac:graphicFrameMkLst>
        </pc:graphicFrameChg>
        <pc:graphicFrameChg chg="add mod modGraphic">
          <ac:chgData name="SHADIH HUSSEIN KHALLL QUDAIH" userId="c61c99c5-8879-40d4-ae6d-588650192bed" providerId="ADAL" clId="{6B530DBC-F345-41BD-B3EE-6B78E5801A26}" dt="2025-01-30T03:45:45.961" v="367" actId="20577"/>
          <ac:graphicFrameMkLst>
            <pc:docMk/>
            <pc:sldMk cId="992110620" sldId="11613"/>
            <ac:graphicFrameMk id="3" creationId="{373313D8-7B41-5758-CF4E-0EA91AFA7917}"/>
          </ac:graphicFrameMkLst>
        </pc:graphicFrameChg>
        <pc:picChg chg="del">
          <ac:chgData name="SHADIH HUSSEIN KHALLL QUDAIH" userId="c61c99c5-8879-40d4-ae6d-588650192bed" providerId="ADAL" clId="{6B530DBC-F345-41BD-B3EE-6B78E5801A26}" dt="2025-01-30T03:39:22.712" v="342" actId="478"/>
          <ac:picMkLst>
            <pc:docMk/>
            <pc:sldMk cId="992110620" sldId="11613"/>
            <ac:picMk id="9" creationId="{96E88085-651F-28E4-52E2-08B31FD7EE4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7BF1E9-567B-7BD1-C62D-015B8154710F}"/>
              </a:ext>
            </a:extLst>
          </p:cNvPr>
          <p:cNvSpPr txBox="1"/>
          <p:nvPr/>
        </p:nvSpPr>
        <p:spPr>
          <a:xfrm>
            <a:off x="0" y="2369034"/>
            <a:ext cx="9429572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r>
              <a:rPr lang="ar-AE" sz="1600" b="1" i="0" dirty="0">
                <a:solidFill>
                  <a:srgbClr val="0070C0"/>
                </a:solidFill>
                <a:effectLst/>
                <a:latin typeface="inherit"/>
              </a:rPr>
              <a:t>فتح وإغلاق الباب</a:t>
            </a:r>
            <a:r>
              <a:rPr lang="ar-AE" sz="1600" b="1" i="0" dirty="0">
                <a:solidFill>
                  <a:srgbClr val="0070C0"/>
                </a:solidFill>
                <a:effectLst/>
                <a:latin typeface="var(--wd-title-font)"/>
              </a:rPr>
              <a:t>: افتح باب الميكرويف بعناية وضع الطعام في وعاء مناسب على القرص الدوار، ثم أغلق الباب بإحكام.</a:t>
            </a:r>
          </a:p>
          <a:p>
            <a:pPr algn="r" rtl="1"/>
            <a:endParaRPr lang="en-AE" sz="16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8EEEB-A80B-9855-8CB2-F55C96F9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184" y="3195382"/>
            <a:ext cx="4120896" cy="2705545"/>
          </a:xfrm>
          <a:prstGeom prst="rect">
            <a:avLst/>
          </a:prstGeom>
        </p:spPr>
      </p:pic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4CCB3-217D-C4F8-6114-1F2E6B942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750A2-D3DB-A67F-596B-55019C41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351" y="4023422"/>
            <a:ext cx="4509655" cy="2468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F8DC4E-7AAB-7A7B-4EC5-F8426FE6DCED}"/>
              </a:ext>
            </a:extLst>
          </p:cNvPr>
          <p:cNvSpPr txBox="1"/>
          <p:nvPr/>
        </p:nvSpPr>
        <p:spPr>
          <a:xfrm>
            <a:off x="2350415" y="2649348"/>
            <a:ext cx="622401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fontAlgn="base"/>
            <a:r>
              <a:rPr lang="ar-AE" b="1" i="0" dirty="0">
                <a:solidFill>
                  <a:srgbClr val="0070C0"/>
                </a:solidFill>
                <a:effectLst/>
                <a:latin typeface="inherit"/>
              </a:rPr>
              <a:t>ضبط مستوى الطاقة</a:t>
            </a:r>
            <a:r>
              <a:rPr lang="ar-AE" b="1" i="0" dirty="0">
                <a:solidFill>
                  <a:srgbClr val="0070C0"/>
                </a:solidFill>
                <a:effectLst/>
                <a:latin typeface="Cairo"/>
              </a:rPr>
              <a:t>: حدد مستوى الطاقة المناسب لنوع الطعام الذي تقوم بتسخينه. مستوى الطاقة العالي يكون مناسبًا لتسخين الطعام بسرعة، بينما يكون مستوى الطاقة المنخفض مناسبًا لتسخين الطعام ببطء</a:t>
            </a: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7B7B2A13-A166-A730-7017-BAC2DF685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22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347C1-ED6D-DBDF-1EE8-AD70DACD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051068-7ED9-7E42-D5AC-2FA81E1B2BBE}"/>
              </a:ext>
            </a:extLst>
          </p:cNvPr>
          <p:cNvSpPr txBox="1"/>
          <p:nvPr/>
        </p:nvSpPr>
        <p:spPr>
          <a:xfrm>
            <a:off x="2789826" y="2218867"/>
            <a:ext cx="6096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fontAlgn="base"/>
            <a:r>
              <a:rPr lang="ar-AE" b="1" i="0" dirty="0">
                <a:solidFill>
                  <a:srgbClr val="0070C0"/>
                </a:solidFill>
                <a:effectLst/>
                <a:latin typeface="inherit"/>
              </a:rPr>
              <a:t>ضبط وقت التسخين</a:t>
            </a:r>
            <a:r>
              <a:rPr lang="ar-AE" b="1" i="0" dirty="0">
                <a:solidFill>
                  <a:srgbClr val="0070C0"/>
                </a:solidFill>
                <a:effectLst/>
                <a:latin typeface="Cairo"/>
              </a:rPr>
              <a:t>: حدد وقت التسخين المناسب حسب كمية الطعام، وابدأ بوقت قصير وأضف المزيد إذا لزم الأمر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DB876B-144F-D42F-9231-6DD4C83B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723" y="3073717"/>
            <a:ext cx="4505291" cy="3378968"/>
          </a:xfrm>
          <a:prstGeom prst="rect">
            <a:avLst/>
          </a:prstGeom>
        </p:spPr>
      </p:pic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8BFFDE28-7A51-D781-23D3-023B4F1E1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85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46402-6B68-3E91-5D2F-6264023D2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419D03-FA93-C77D-EA06-62FA75FC57D2}"/>
              </a:ext>
            </a:extLst>
          </p:cNvPr>
          <p:cNvSpPr txBox="1"/>
          <p:nvPr/>
        </p:nvSpPr>
        <p:spPr>
          <a:xfrm>
            <a:off x="2340864" y="2345174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fontAlgn="base"/>
            <a:r>
              <a:rPr lang="ar-AE" b="1" i="0" dirty="0">
                <a:solidFill>
                  <a:srgbClr val="0070C0"/>
                </a:solidFill>
                <a:effectLst/>
                <a:latin typeface="inherit"/>
              </a:rPr>
              <a:t>تشغيل الميكرويف</a:t>
            </a:r>
            <a:r>
              <a:rPr lang="ar-AE" b="1" i="0" dirty="0">
                <a:solidFill>
                  <a:srgbClr val="0070C0"/>
                </a:solidFill>
                <a:effectLst/>
                <a:latin typeface="Cairo"/>
              </a:rPr>
              <a:t>: اضغط على زر البدء لبدء عملية التسخين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17A56-8D8F-789E-86C8-EDCFD2133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979" y="2977365"/>
            <a:ext cx="4322041" cy="3237359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61508760-7294-BF3B-AEB5-E76FBFCD0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98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7B873-5FAB-CEDC-5485-68BBEF7E5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9B2EF9-D20A-9B7B-20B1-562E6509D43A}"/>
              </a:ext>
            </a:extLst>
          </p:cNvPr>
          <p:cNvSpPr txBox="1"/>
          <p:nvPr/>
        </p:nvSpPr>
        <p:spPr>
          <a:xfrm>
            <a:off x="3047999" y="2080936"/>
            <a:ext cx="6096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fontAlgn="base"/>
            <a:r>
              <a:rPr lang="ar-AE" b="1" i="0" dirty="0">
                <a:solidFill>
                  <a:srgbClr val="0070C0"/>
                </a:solidFill>
                <a:effectLst/>
                <a:latin typeface="inherit"/>
              </a:rPr>
              <a:t>تحقق من الطعام</a:t>
            </a:r>
            <a:r>
              <a:rPr lang="ar-AE" b="1" i="0" dirty="0">
                <a:solidFill>
                  <a:srgbClr val="0070C0"/>
                </a:solidFill>
                <a:effectLst/>
                <a:latin typeface="Cairo"/>
              </a:rPr>
              <a:t>: بعد انتهاء وقت التسخين، افتح باب الميكرويف بحذر وتحقق من حرارة الطعام.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D553C-2C96-6C3B-D0B6-CA84BA8BA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07" y="2952934"/>
            <a:ext cx="3624215" cy="2716346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EFFDE633-F91A-F45D-6737-219EFB012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58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F37B1-F4A2-1579-561B-FF888E78F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28E27B-E55F-D7E5-6498-2B0BB38CD268}"/>
              </a:ext>
            </a:extLst>
          </p:cNvPr>
          <p:cNvSpPr txBox="1"/>
          <p:nvPr/>
        </p:nvSpPr>
        <p:spPr>
          <a:xfrm>
            <a:off x="3048000" y="2214479"/>
            <a:ext cx="609600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fontAlgn="base">
              <a:buFont typeface="Arial" panose="020B0604020202020204" pitchFamily="34" charset="0"/>
              <a:buChar char="•"/>
            </a:pPr>
            <a:r>
              <a:rPr lang="ar-AE" b="1" i="0" dirty="0">
                <a:solidFill>
                  <a:srgbClr val="0070C0"/>
                </a:solidFill>
                <a:effectLst/>
                <a:latin typeface="inherit"/>
              </a:rPr>
              <a:t>تنظيف الميكرويف بانتظام</a:t>
            </a:r>
            <a:r>
              <a:rPr lang="ar-AE" b="1" i="0" dirty="0">
                <a:solidFill>
                  <a:srgbClr val="0070C0"/>
                </a:solidFill>
                <a:effectLst/>
                <a:latin typeface="var(--wd-title-font)"/>
              </a:rPr>
              <a:t>: نظف الميكرويف بانتظام لإزالة بقايا الطعام والبقع</a:t>
            </a:r>
          </a:p>
          <a:p>
            <a:br>
              <a:rPr lang="ar-AE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32AFB5-5D02-F30C-858E-73A17CB76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697" y="2875074"/>
            <a:ext cx="4993735" cy="2745438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1A9CBAFC-5AEB-A9DC-F8F6-A826A7664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39944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المايكرويف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02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61C32-B772-27A5-5B7B-19D0D2F31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6E98D6-91BA-1D59-40E9-631BFF76958C}"/>
              </a:ext>
            </a:extLst>
          </p:cNvPr>
          <p:cNvSpPr txBox="1"/>
          <p:nvPr/>
        </p:nvSpPr>
        <p:spPr>
          <a:xfrm>
            <a:off x="4401312" y="2114608"/>
            <a:ext cx="60960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br>
              <a:rPr lang="ar-AE" dirty="0"/>
            </a:br>
            <a:r>
              <a:rPr lang="ar-AE" b="1" dirty="0">
                <a:solidFill>
                  <a:srgbClr val="0070C0"/>
                </a:solidFill>
              </a:rPr>
              <a:t>فيدوكيفية تشغيل الميكرويف 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373313D8-7B41-5758-CF4E-0EA91AFA7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456289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يستخدم أجهزة الطبخ المستخدمة في تحضير الوجبات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يشغل جهاز الميكرويف بصورة صحيحة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sz="1600" dirty="0"/>
                      </a:br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8: يستخدم أجهزة الطبخ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4EC73A-26A0-03FA-C682-38BB692996B5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https://youtu.be/2qeMbS97YNE?si=0lCI-CB6CRbsjVCF</a:t>
            </a:r>
          </a:p>
        </p:txBody>
      </p:sp>
    </p:spTree>
    <p:extLst>
      <p:ext uri="{BB962C8B-B14F-4D97-AF65-F5344CB8AC3E}">
        <p14:creationId xmlns:p14="http://schemas.microsoft.com/office/powerpoint/2010/main" val="99211062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395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Cairo</vt:lpstr>
      <vt:lpstr>Calibri</vt:lpstr>
      <vt:lpstr>Calibri Light</vt:lpstr>
      <vt:lpstr>Helvetica</vt:lpstr>
      <vt:lpstr>inherit</vt:lpstr>
      <vt:lpstr>Sakkal Majalla</vt:lpstr>
      <vt:lpstr>var(--wd-title-font)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15</cp:revision>
  <dcterms:created xsi:type="dcterms:W3CDTF">2024-07-11T12:32:29Z</dcterms:created>
  <dcterms:modified xsi:type="dcterms:W3CDTF">2025-01-30T03:46:24Z</dcterms:modified>
</cp:coreProperties>
</file>