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7" r:id="rId2"/>
    <p:sldId id="11608" r:id="rId3"/>
    <p:sldId id="11609" r:id="rId4"/>
    <p:sldId id="11610" r:id="rId5"/>
    <p:sldId id="11611" r:id="rId6"/>
    <p:sldId id="11612" r:id="rId7"/>
    <p:sldId id="1161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F825A8-4961-410B-8F22-3942E01A4BB0}">
          <p14:sldIdLst>
            <p14:sldId id="11607"/>
            <p14:sldId id="11608"/>
            <p14:sldId id="11609"/>
            <p14:sldId id="11610"/>
            <p14:sldId id="11611"/>
            <p14:sldId id="11612"/>
            <p14:sldId id="11613"/>
          </p14:sldIdLst>
        </p14:section>
        <p14:section name="Summary Section" id="{22A9C369-BF5C-4594-9F3B-0B24E4C7D56D}">
          <p14:sldIdLst/>
        </p14:section>
        <p14:section name="Section 1" id="{9C964884-C59C-4356-9FFF-F6B4A440EA8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530DBC-F345-41BD-B3EE-6B78E5801A26}" v="29" dt="2025-01-30T03:39:12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7FD2A-6765-D289-E815-DB374FC8D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7BF1E9-567B-7BD1-C62D-015B8154710F}"/>
              </a:ext>
            </a:extLst>
          </p:cNvPr>
          <p:cNvSpPr txBox="1"/>
          <p:nvPr/>
        </p:nvSpPr>
        <p:spPr>
          <a:xfrm>
            <a:off x="0" y="2369034"/>
            <a:ext cx="9429572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r>
              <a:rPr lang="ar-AE" sz="1600" b="1" i="0" dirty="0">
                <a:solidFill>
                  <a:srgbClr val="0070C0"/>
                </a:solidFill>
                <a:effectLst/>
                <a:latin typeface="inherit"/>
              </a:rPr>
              <a:t>فتح وإغلاق الباب</a:t>
            </a:r>
            <a:r>
              <a:rPr lang="ar-AE" sz="1600" b="1" i="0" dirty="0">
                <a:solidFill>
                  <a:srgbClr val="0070C0"/>
                </a:solidFill>
                <a:effectLst/>
                <a:latin typeface="var(--wd-title-font)"/>
              </a:rPr>
              <a:t>: افتح باب الميكرويف بعناية وضع الطعام في وعاء مناسب على القرص الدوار، ثم أغلق الباب بإحكام.</a:t>
            </a:r>
          </a:p>
          <a:p>
            <a:pPr algn="r" rtl="1"/>
            <a:endParaRPr lang="en-AE" sz="1600" b="1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38EEEB-A80B-9855-8CB2-F55C96F9E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184" y="3195382"/>
            <a:ext cx="4120896" cy="2705545"/>
          </a:xfrm>
          <a:prstGeom prst="rect">
            <a:avLst/>
          </a:prstGeom>
        </p:spPr>
      </p:pic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677AF0BE-BF5D-FB6C-F152-7F5EFF4D8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939944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يستخدم أجهزة الطبخ المستخدمة في تحضير الوجبات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يشغل جهاز المايكرويف بصورة صحيحة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8: يستخدم أجهزة الطبخ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30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4CCB3-217D-C4F8-6114-1F2E6B942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8750A2-D3DB-A67F-596B-55019C41E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351" y="4023422"/>
            <a:ext cx="4509655" cy="24688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F8DC4E-7AAB-7A7B-4EC5-F8426FE6DCED}"/>
              </a:ext>
            </a:extLst>
          </p:cNvPr>
          <p:cNvSpPr txBox="1"/>
          <p:nvPr/>
        </p:nvSpPr>
        <p:spPr>
          <a:xfrm>
            <a:off x="2350415" y="2649348"/>
            <a:ext cx="6224016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fontAlgn="base"/>
            <a:r>
              <a:rPr lang="ar-AE" b="1" i="0" dirty="0">
                <a:solidFill>
                  <a:srgbClr val="0070C0"/>
                </a:solidFill>
                <a:effectLst/>
                <a:latin typeface="inherit"/>
              </a:rPr>
              <a:t>ضبط مستوى الطاقة</a:t>
            </a:r>
            <a:r>
              <a:rPr lang="ar-AE" b="1" i="0" dirty="0">
                <a:solidFill>
                  <a:srgbClr val="0070C0"/>
                </a:solidFill>
                <a:effectLst/>
                <a:latin typeface="Cairo"/>
              </a:rPr>
              <a:t>: حدد مستوى الطاقة المناسب لنوع الطعام الذي تقوم بتسخينه. مستوى الطاقة العالي يكون مناسبًا لتسخين الطعام بسرعة، بينما يكون مستوى الطاقة المنخفض مناسبًا لتسخين الطعام ببطء</a:t>
            </a:r>
          </a:p>
        </p:txBody>
      </p:sp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7B7B2A13-A166-A730-7017-BAC2DF685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939944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يستخدم أجهزة الطبخ المستخدمة في تحضير الوجبات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يشغل جهاز المايكرويف بصورة صحيحة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8: يستخدم أجهزة الطبخ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22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347C1-ED6D-DBDF-1EE8-AD70DACD0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051068-7ED9-7E42-D5AC-2FA81E1B2BBE}"/>
              </a:ext>
            </a:extLst>
          </p:cNvPr>
          <p:cNvSpPr txBox="1"/>
          <p:nvPr/>
        </p:nvSpPr>
        <p:spPr>
          <a:xfrm>
            <a:off x="2789826" y="2218867"/>
            <a:ext cx="609600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fontAlgn="base"/>
            <a:r>
              <a:rPr lang="ar-AE" b="1" i="0" dirty="0">
                <a:solidFill>
                  <a:srgbClr val="0070C0"/>
                </a:solidFill>
                <a:effectLst/>
                <a:latin typeface="inherit"/>
              </a:rPr>
              <a:t>ضبط وقت التسخين</a:t>
            </a:r>
            <a:r>
              <a:rPr lang="ar-AE" b="1" i="0" dirty="0">
                <a:solidFill>
                  <a:srgbClr val="0070C0"/>
                </a:solidFill>
                <a:effectLst/>
                <a:latin typeface="Cairo"/>
              </a:rPr>
              <a:t>: حدد وقت التسخين المناسب حسب كمية الطعام، وابدأ بوقت قصير وأضف المزيد إذا لزم الأمر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DB876B-144F-D42F-9231-6DD4C83BD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723" y="3073717"/>
            <a:ext cx="4505291" cy="3378968"/>
          </a:xfrm>
          <a:prstGeom prst="rect">
            <a:avLst/>
          </a:prstGeom>
        </p:spPr>
      </p:pic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8BFFDE28-7A51-D781-23D3-023B4F1E1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939944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يستخدم أجهزة الطبخ المستخدمة في تحضير الوجبات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يشغل جهاز المايكرويف بصورة صحيحة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8: يستخدم أجهزة الطبخ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85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46402-6B68-3E91-5D2F-6264023D2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B419D03-FA93-C77D-EA06-62FA75FC57D2}"/>
              </a:ext>
            </a:extLst>
          </p:cNvPr>
          <p:cNvSpPr txBox="1"/>
          <p:nvPr/>
        </p:nvSpPr>
        <p:spPr>
          <a:xfrm>
            <a:off x="2340864" y="2345174"/>
            <a:ext cx="6096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fontAlgn="base"/>
            <a:r>
              <a:rPr lang="ar-AE" b="1" i="0" dirty="0">
                <a:solidFill>
                  <a:srgbClr val="0070C0"/>
                </a:solidFill>
                <a:effectLst/>
                <a:latin typeface="inherit"/>
              </a:rPr>
              <a:t>تشغيل الميكرويف</a:t>
            </a:r>
            <a:r>
              <a:rPr lang="ar-AE" b="1" i="0" dirty="0">
                <a:solidFill>
                  <a:srgbClr val="0070C0"/>
                </a:solidFill>
                <a:effectLst/>
                <a:latin typeface="Cairo"/>
              </a:rPr>
              <a:t>: اضغط على زر البدء لبدء عملية التسخين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917A56-8D8F-789E-86C8-EDCFD2133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979" y="2977365"/>
            <a:ext cx="4322041" cy="3237359"/>
          </a:xfrm>
          <a:prstGeom prst="rect">
            <a:avLst/>
          </a:prstGeom>
        </p:spPr>
      </p:pic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61508760-7294-BF3B-AEB5-E76FBFCD0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939944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يستخدم أجهزة الطبخ المستخدمة في تحضير الوجبات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يشغل جهاز المايكرويف بصورة صحيحة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8: يستخدم أجهزة الطبخ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98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7B873-5FAB-CEDC-5485-68BBEF7E5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9B2EF9-D20A-9B7B-20B1-562E6509D43A}"/>
              </a:ext>
            </a:extLst>
          </p:cNvPr>
          <p:cNvSpPr txBox="1"/>
          <p:nvPr/>
        </p:nvSpPr>
        <p:spPr>
          <a:xfrm>
            <a:off x="3047999" y="2080936"/>
            <a:ext cx="609600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fontAlgn="base"/>
            <a:r>
              <a:rPr lang="ar-AE" b="1" i="0" dirty="0">
                <a:solidFill>
                  <a:srgbClr val="0070C0"/>
                </a:solidFill>
                <a:effectLst/>
                <a:latin typeface="inherit"/>
              </a:rPr>
              <a:t>تحقق من الطعام</a:t>
            </a:r>
            <a:r>
              <a:rPr lang="ar-AE" b="1" i="0" dirty="0">
                <a:solidFill>
                  <a:srgbClr val="0070C0"/>
                </a:solidFill>
                <a:effectLst/>
                <a:latin typeface="Cairo"/>
              </a:rPr>
              <a:t>: بعد انتهاء وقت التسخين، افتح باب الميكرويف بحذر وتحقق من حرارة الطعام.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D553C-2C96-6C3B-D0B6-CA84BA8BA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607" y="2952934"/>
            <a:ext cx="3624215" cy="2716346"/>
          </a:xfrm>
          <a:prstGeom prst="rect">
            <a:avLst/>
          </a:prstGeom>
        </p:spPr>
      </p:pic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EFFDE633-F91A-F45D-6737-219EFB012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939944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يستخدم أجهزة الطبخ المستخدمة في تحضير الوجبات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يشغل جهاز المايكرويف بصورة صحيحة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8: يستخدم أجهزة الطبخ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58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F37B1-F4A2-1579-561B-FF888E78F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28E27B-E55F-D7E5-6498-2B0BB38CD268}"/>
              </a:ext>
            </a:extLst>
          </p:cNvPr>
          <p:cNvSpPr txBox="1"/>
          <p:nvPr/>
        </p:nvSpPr>
        <p:spPr>
          <a:xfrm>
            <a:off x="3048000" y="2214479"/>
            <a:ext cx="609600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fontAlgn="base">
              <a:buFont typeface="Arial" panose="020B0604020202020204" pitchFamily="34" charset="0"/>
              <a:buChar char="•"/>
            </a:pPr>
            <a:r>
              <a:rPr lang="ar-AE" b="1" i="0" dirty="0">
                <a:solidFill>
                  <a:srgbClr val="0070C0"/>
                </a:solidFill>
                <a:effectLst/>
                <a:latin typeface="inherit"/>
              </a:rPr>
              <a:t>تنظيف الميكرويف بانتظام</a:t>
            </a:r>
            <a:r>
              <a:rPr lang="ar-AE" b="1" i="0" dirty="0">
                <a:solidFill>
                  <a:srgbClr val="0070C0"/>
                </a:solidFill>
                <a:effectLst/>
                <a:latin typeface="var(--wd-title-font)"/>
              </a:rPr>
              <a:t>: نظف الميكرويف بانتظام لإزالة بقايا الطعام والبقع</a:t>
            </a:r>
          </a:p>
          <a:p>
            <a:br>
              <a:rPr lang="ar-AE" dirty="0"/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32AFB5-5D02-F30C-858E-73A17CB76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697" y="2875074"/>
            <a:ext cx="4993735" cy="2745438"/>
          </a:xfrm>
          <a:prstGeom prst="rect">
            <a:avLst/>
          </a:prstGeom>
        </p:spPr>
      </p:pic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1A9CBAFC-5AEB-A9DC-F8F6-A826A7664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939944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يستخدم أجهزة الطبخ المستخدمة في تحضير الوجبات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يشغل جهاز المايكرويف بصورة صحيحة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8: يستخدم أجهزة الطبخ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02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61C32-B772-27A5-5B7B-19D0D2F31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6E98D6-91BA-1D59-40E9-631BFF76958C}"/>
              </a:ext>
            </a:extLst>
          </p:cNvPr>
          <p:cNvSpPr txBox="1"/>
          <p:nvPr/>
        </p:nvSpPr>
        <p:spPr>
          <a:xfrm>
            <a:off x="4401312" y="2114608"/>
            <a:ext cx="609600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br>
              <a:rPr lang="ar-AE" dirty="0"/>
            </a:br>
            <a:r>
              <a:rPr lang="ar-AE" b="1" dirty="0">
                <a:solidFill>
                  <a:srgbClr val="0070C0"/>
                </a:solidFill>
              </a:rPr>
              <a:t>فيدوكيفية تشغيل الميكرويف 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373313D8-7B41-5758-CF4E-0EA91AFA7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456289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يستخدم أجهزة الطبخ المستخدمة في تحضير الوجبات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يشغل جهاز الميكرويف بصورة صحيحة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8: يستخدم أجهزة الطبخ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D4EC73A-26A0-03FA-C682-38BB692996B5}"/>
              </a:ext>
            </a:extLst>
          </p:cNvPr>
          <p:cNvSpPr txBox="1"/>
          <p:nvPr/>
        </p:nvSpPr>
        <p:spPr>
          <a:xfrm>
            <a:off x="3048000" y="3247382"/>
            <a:ext cx="6096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https://youtu.be/2qeMbS97YNE?si=0lCI-CB6CRbsjVCF</a:t>
            </a:r>
          </a:p>
        </p:txBody>
      </p:sp>
    </p:spTree>
    <p:extLst>
      <p:ext uri="{BB962C8B-B14F-4D97-AF65-F5344CB8AC3E}">
        <p14:creationId xmlns:p14="http://schemas.microsoft.com/office/powerpoint/2010/main" val="99211062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395</Words>
  <Application>Microsoft Office PowerPoint</Application>
  <PresentationFormat>Widescreen</PresentationFormat>
  <Paragraphs>86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Cairo</vt:lpstr>
      <vt:lpstr>Calibri</vt:lpstr>
      <vt:lpstr>Calibri Light</vt:lpstr>
      <vt:lpstr>Helvetica</vt:lpstr>
      <vt:lpstr>inherit</vt:lpstr>
      <vt:lpstr>Sakkal Majalla</vt:lpstr>
      <vt:lpstr>var(--wd-title-font)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16</cp:revision>
  <dcterms:created xsi:type="dcterms:W3CDTF">2024-07-11T12:32:29Z</dcterms:created>
  <dcterms:modified xsi:type="dcterms:W3CDTF">2025-01-30T03:47:20Z</dcterms:modified>
</cp:coreProperties>
</file>