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1160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69D169A-6C6B-4A67-9A44-FD2A571B850A}" v="13" dt="2025-02-07T05:40:01.4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DALLA KHALFAN KHAMIS ALZAHMI" userId="385cce60-0647-458a-9673-4143cdea0ba7" providerId="ADAL" clId="{369D169A-6C6B-4A67-9A44-FD2A571B850A}"/>
    <pc:docChg chg="custSel addSld delSld modSld delMainMaster">
      <pc:chgData name="ABDALLA KHALFAN KHAMIS ALZAHMI" userId="385cce60-0647-458a-9673-4143cdea0ba7" providerId="ADAL" clId="{369D169A-6C6B-4A67-9A44-FD2A571B850A}" dt="2025-02-07T05:40:25.291" v="193" actId="20577"/>
      <pc:docMkLst>
        <pc:docMk/>
      </pc:docMkLst>
      <pc:sldChg chg="addSp delSp modSp mod">
        <pc:chgData name="ABDALLA KHALFAN KHAMIS ALZAHMI" userId="385cce60-0647-458a-9673-4143cdea0ba7" providerId="ADAL" clId="{369D169A-6C6B-4A67-9A44-FD2A571B850A}" dt="2025-02-07T05:40:25.291" v="193" actId="20577"/>
        <pc:sldMkLst>
          <pc:docMk/>
          <pc:sldMk cId="2407305286" sldId="11607"/>
        </pc:sldMkLst>
        <pc:spChg chg="mod">
          <ac:chgData name="ABDALLA KHALFAN KHAMIS ALZAHMI" userId="385cce60-0647-458a-9673-4143cdea0ba7" providerId="ADAL" clId="{369D169A-6C6B-4A67-9A44-FD2A571B850A}" dt="2025-02-07T05:40:25.291" v="193" actId="20577"/>
          <ac:spMkLst>
            <pc:docMk/>
            <pc:sldMk cId="2407305286" sldId="11607"/>
            <ac:spMk id="4" creationId="{297BF1E9-567B-7BD1-C62D-015B8154710F}"/>
          </ac:spMkLst>
        </pc:spChg>
        <pc:graphicFrameChg chg="modGraphic">
          <ac:chgData name="ABDALLA KHALFAN KHAMIS ALZAHMI" userId="385cce60-0647-458a-9673-4143cdea0ba7" providerId="ADAL" clId="{369D169A-6C6B-4A67-9A44-FD2A571B850A}" dt="2025-02-07T05:35:32.797" v="8" actId="20577"/>
          <ac:graphicFrameMkLst>
            <pc:docMk/>
            <pc:sldMk cId="2407305286" sldId="11607"/>
            <ac:graphicFrameMk id="12" creationId="{677AF0BE-BF5D-FB6C-F152-7F5EFF4D8BE3}"/>
          </ac:graphicFrameMkLst>
        </pc:graphicFrameChg>
        <pc:picChg chg="add mod">
          <ac:chgData name="ABDALLA KHALFAN KHAMIS ALZAHMI" userId="385cce60-0647-458a-9673-4143cdea0ba7" providerId="ADAL" clId="{369D169A-6C6B-4A67-9A44-FD2A571B850A}" dt="2025-02-07T05:40:01.425" v="184" actId="1076"/>
          <ac:picMkLst>
            <pc:docMk/>
            <pc:sldMk cId="2407305286" sldId="11607"/>
            <ac:picMk id="2" creationId="{40910999-DDD4-CE66-2086-4A4C35FB982F}"/>
          </ac:picMkLst>
        </pc:picChg>
        <pc:picChg chg="del">
          <ac:chgData name="ABDALLA KHALFAN KHAMIS ALZAHMI" userId="385cce60-0647-458a-9673-4143cdea0ba7" providerId="ADAL" clId="{369D169A-6C6B-4A67-9A44-FD2A571B850A}" dt="2025-02-07T05:35:53.777" v="19" actId="478"/>
          <ac:picMkLst>
            <pc:docMk/>
            <pc:sldMk cId="2407305286" sldId="11607"/>
            <ac:picMk id="7" creationId="{A038EEEB-A80B-9855-8CB2-F55C96F9ED6D}"/>
          </ac:picMkLst>
        </pc:picChg>
        <pc:picChg chg="add mod">
          <ac:chgData name="ABDALLA KHALFAN KHAMIS ALZAHMI" userId="385cce60-0647-458a-9673-4143cdea0ba7" providerId="ADAL" clId="{369D169A-6C6B-4A67-9A44-FD2A571B850A}" dt="2025-02-07T05:39:59.878" v="183" actId="1076"/>
          <ac:picMkLst>
            <pc:docMk/>
            <pc:sldMk cId="2407305286" sldId="11607"/>
            <ac:picMk id="1026" creationId="{8D967915-CE32-4241-2E5F-C22812796FEF}"/>
          </ac:picMkLst>
        </pc:picChg>
      </pc:sldChg>
      <pc:sldChg chg="add del">
        <pc:chgData name="ABDALLA KHALFAN KHAMIS ALZAHMI" userId="385cce60-0647-458a-9673-4143cdea0ba7" providerId="ADAL" clId="{369D169A-6C6B-4A67-9A44-FD2A571B850A}" dt="2025-02-07T05:37:35.353" v="172" actId="2696"/>
        <pc:sldMkLst>
          <pc:docMk/>
          <pc:sldMk cId="1131647301" sldId="11608"/>
        </pc:sldMkLst>
      </pc:sldChg>
      <pc:sldChg chg="add del">
        <pc:chgData name="ABDALLA KHALFAN KHAMIS ALZAHMI" userId="385cce60-0647-458a-9673-4143cdea0ba7" providerId="ADAL" clId="{369D169A-6C6B-4A67-9A44-FD2A571B850A}" dt="2025-02-07T05:37:45.612" v="174" actId="2696"/>
        <pc:sldMkLst>
          <pc:docMk/>
          <pc:sldMk cId="2925814387" sldId="11608"/>
        </pc:sldMkLst>
      </pc:sldChg>
      <pc:sldMasterChg chg="del delSldLayout">
        <pc:chgData name="ABDALLA KHALFAN KHAMIS ALZAHMI" userId="385cce60-0647-458a-9673-4143cdea0ba7" providerId="ADAL" clId="{369D169A-6C6B-4A67-9A44-FD2A571B850A}" dt="2025-02-07T05:37:45.612" v="174" actId="2696"/>
        <pc:sldMasterMkLst>
          <pc:docMk/>
          <pc:sldMasterMk cId="3637709494" sldId="2147483661"/>
        </pc:sldMasterMkLst>
        <pc:sldLayoutChg chg="del">
          <pc:chgData name="ABDALLA KHALFAN KHAMIS ALZAHMI" userId="385cce60-0647-458a-9673-4143cdea0ba7" providerId="ADAL" clId="{369D169A-6C6B-4A67-9A44-FD2A571B850A}" dt="2025-02-07T05:37:45.612" v="174" actId="2696"/>
          <pc:sldLayoutMkLst>
            <pc:docMk/>
            <pc:sldMasterMk cId="3637709494" sldId="2147483661"/>
            <pc:sldLayoutMk cId="3829663005" sldId="2147483662"/>
          </pc:sldLayoutMkLst>
        </pc:sldLayoutChg>
        <pc:sldLayoutChg chg="del">
          <pc:chgData name="ABDALLA KHALFAN KHAMIS ALZAHMI" userId="385cce60-0647-458a-9673-4143cdea0ba7" providerId="ADAL" clId="{369D169A-6C6B-4A67-9A44-FD2A571B850A}" dt="2025-02-07T05:37:45.612" v="174" actId="2696"/>
          <pc:sldLayoutMkLst>
            <pc:docMk/>
            <pc:sldMasterMk cId="3637709494" sldId="2147483661"/>
            <pc:sldLayoutMk cId="1556963073" sldId="2147483663"/>
          </pc:sldLayoutMkLst>
        </pc:sldLayoutChg>
        <pc:sldLayoutChg chg="del">
          <pc:chgData name="ABDALLA KHALFAN KHAMIS ALZAHMI" userId="385cce60-0647-458a-9673-4143cdea0ba7" providerId="ADAL" clId="{369D169A-6C6B-4A67-9A44-FD2A571B850A}" dt="2025-02-07T05:37:45.612" v="174" actId="2696"/>
          <pc:sldLayoutMkLst>
            <pc:docMk/>
            <pc:sldMasterMk cId="3637709494" sldId="2147483661"/>
            <pc:sldLayoutMk cId="2220244423" sldId="2147483664"/>
          </pc:sldLayoutMkLst>
        </pc:sldLayoutChg>
        <pc:sldLayoutChg chg="del">
          <pc:chgData name="ABDALLA KHALFAN KHAMIS ALZAHMI" userId="385cce60-0647-458a-9673-4143cdea0ba7" providerId="ADAL" clId="{369D169A-6C6B-4A67-9A44-FD2A571B850A}" dt="2025-02-07T05:37:45.612" v="174" actId="2696"/>
          <pc:sldLayoutMkLst>
            <pc:docMk/>
            <pc:sldMasterMk cId="3637709494" sldId="2147483661"/>
            <pc:sldLayoutMk cId="2502975561" sldId="2147483665"/>
          </pc:sldLayoutMkLst>
        </pc:sldLayoutChg>
        <pc:sldLayoutChg chg="del">
          <pc:chgData name="ABDALLA KHALFAN KHAMIS ALZAHMI" userId="385cce60-0647-458a-9673-4143cdea0ba7" providerId="ADAL" clId="{369D169A-6C6B-4A67-9A44-FD2A571B850A}" dt="2025-02-07T05:37:45.612" v="174" actId="2696"/>
          <pc:sldLayoutMkLst>
            <pc:docMk/>
            <pc:sldMasterMk cId="3637709494" sldId="2147483661"/>
            <pc:sldLayoutMk cId="1389085143" sldId="2147483666"/>
          </pc:sldLayoutMkLst>
        </pc:sldLayoutChg>
        <pc:sldLayoutChg chg="del">
          <pc:chgData name="ABDALLA KHALFAN KHAMIS ALZAHMI" userId="385cce60-0647-458a-9673-4143cdea0ba7" providerId="ADAL" clId="{369D169A-6C6B-4A67-9A44-FD2A571B850A}" dt="2025-02-07T05:37:45.612" v="174" actId="2696"/>
          <pc:sldLayoutMkLst>
            <pc:docMk/>
            <pc:sldMasterMk cId="3637709494" sldId="2147483661"/>
            <pc:sldLayoutMk cId="357174134" sldId="2147483667"/>
          </pc:sldLayoutMkLst>
        </pc:sldLayoutChg>
        <pc:sldLayoutChg chg="del">
          <pc:chgData name="ABDALLA KHALFAN KHAMIS ALZAHMI" userId="385cce60-0647-458a-9673-4143cdea0ba7" providerId="ADAL" clId="{369D169A-6C6B-4A67-9A44-FD2A571B850A}" dt="2025-02-07T05:37:45.612" v="174" actId="2696"/>
          <pc:sldLayoutMkLst>
            <pc:docMk/>
            <pc:sldMasterMk cId="3637709494" sldId="2147483661"/>
            <pc:sldLayoutMk cId="2723044183" sldId="2147483668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83CB38-891E-ABC8-3A06-D36558EE92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334BBC-A891-321B-D832-D4347A3621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7DA9E3-A50C-4D3F-8805-E48051C1B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2381D-2C27-40A4-B908-CACAF6A0F32B}" type="datetimeFigureOut">
              <a:rPr lang="en-AE" smtClean="0"/>
              <a:t>07/02/2025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F94E18-C53A-94BD-26DA-E77CBA8D9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09A1F9-3B03-0112-7943-0A6CFFBEA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48DB9-384F-4C56-A887-2E763D8B09F9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010083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45E85-8247-75AC-C4FE-CEA5F5BD1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B88332-49BE-EF90-6B75-3BA31EC90E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23D3AA-174B-0DC3-E61C-0CE3A8CE5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2381D-2C27-40A4-B908-CACAF6A0F32B}" type="datetimeFigureOut">
              <a:rPr lang="en-AE" smtClean="0"/>
              <a:t>07/02/2025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1C7920-A22B-1DD9-1BBE-990E0B6524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F7B72A-7478-C42A-B74F-0C45141AF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48DB9-384F-4C56-A887-2E763D8B09F9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954536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B254330-713D-8F2B-1E9B-6EC33B1EEB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BC1349-7C34-E6E5-E6EB-D44D6C9E15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ABD1AD-0594-1E2E-5688-FE62825C42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2381D-2C27-40A4-B908-CACAF6A0F32B}" type="datetimeFigureOut">
              <a:rPr lang="en-AE" smtClean="0"/>
              <a:t>07/02/2025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8D6A28-6BBC-97A3-D647-1A8EA2DDC7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F3191C-2EEC-A34A-BE83-974B96D15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48DB9-384F-4C56-A887-2E763D8B09F9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9276345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0641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CC0F6C-4519-AC71-F579-34A8E105D1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FA8F35-58CA-7AB6-FA21-008EF170FA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853E10-8896-33FD-A113-3E579A1A3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2381D-2C27-40A4-B908-CACAF6A0F32B}" type="datetimeFigureOut">
              <a:rPr lang="en-AE" smtClean="0"/>
              <a:t>07/02/2025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B9EDE0-7CAC-023F-98D0-643DA7B50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1F2424-DC32-9E86-9025-F02250744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48DB9-384F-4C56-A887-2E763D8B09F9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603241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C5AA6F-E78B-6E3D-D595-D64426C02D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C806B0-DA25-1D55-70C1-02A0382935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3BFFA1-CAC3-9D10-86B2-114444AE9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2381D-2C27-40A4-B908-CACAF6A0F32B}" type="datetimeFigureOut">
              <a:rPr lang="en-AE" smtClean="0"/>
              <a:t>07/02/2025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7A4220-9179-8144-098D-AA63CE4E9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5A637F-EFCA-C462-BD9D-D56E157A7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48DB9-384F-4C56-A887-2E763D8B09F9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668077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12FD30-5A59-E96B-5DAC-630A4FC614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98E707-C44E-79D5-A4A5-03A5973B76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5373DD-730A-FA01-A3AC-33AECBC982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59E67C-BB43-ED16-7247-3A2CD9BD3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2381D-2C27-40A4-B908-CACAF6A0F32B}" type="datetimeFigureOut">
              <a:rPr lang="en-AE" smtClean="0"/>
              <a:t>07/02/2025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013372-1828-1B68-30D6-3304C87D2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307A2C-8D37-B56E-9630-B4D464141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48DB9-384F-4C56-A887-2E763D8B09F9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460632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187ED6-8395-FBAE-90AA-546557BF07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EE2901-2E29-69E3-4F2C-7A84E059FC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A76C22-4565-703A-23D3-5527272728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7DA7FFD-DD12-E2C5-EABE-C5A3FBFFE3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B0C9E0-1A1E-E572-AF83-D69950DBAA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14037D8-3155-5BDA-EEA8-682D8F3D80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2381D-2C27-40A4-B908-CACAF6A0F32B}" type="datetimeFigureOut">
              <a:rPr lang="en-AE" smtClean="0"/>
              <a:t>07/02/2025</a:t>
            </a:fld>
            <a:endParaRPr lang="en-A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5B99EBE-4F1C-6C21-D74F-33F279497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1E19A83-665A-9EBC-B0D9-2EC126C66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48DB9-384F-4C56-A887-2E763D8B09F9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073012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CD0A02-466D-2CA6-AD55-950213FF4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6F75347-E715-D38F-33DB-84A1BC989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2381D-2C27-40A4-B908-CACAF6A0F32B}" type="datetimeFigureOut">
              <a:rPr lang="en-AE" smtClean="0"/>
              <a:t>07/02/2025</a:t>
            </a:fld>
            <a:endParaRPr lang="en-A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BC4A90-16FE-9D0C-B184-D866A426B8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E6A58F-E2D7-3138-B369-D8A0927F7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48DB9-384F-4C56-A887-2E763D8B09F9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851737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E44D425-E578-F70B-A893-91FDCA4E6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2381D-2C27-40A4-B908-CACAF6A0F32B}" type="datetimeFigureOut">
              <a:rPr lang="en-AE" smtClean="0"/>
              <a:t>07/02/2025</a:t>
            </a:fld>
            <a:endParaRPr lang="en-A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AE3DC27-F6EB-3C15-87C9-826753639A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41EE50-54ED-4B28-F552-DA64C696E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48DB9-384F-4C56-A887-2E763D8B09F9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13877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07A6D-C49C-2B8E-55CC-EE603901A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70682D-EED6-CBC3-E696-7214959A2E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C6BDD6-6862-C70B-813B-E66948D6FE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6209A-C786-812B-F2E7-E57FAB041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2381D-2C27-40A4-B908-CACAF6A0F32B}" type="datetimeFigureOut">
              <a:rPr lang="en-AE" smtClean="0"/>
              <a:t>07/02/2025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2B8498-C828-F451-BBB1-45B1F64A25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85979C-5EE6-5300-4353-8573F67E3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48DB9-384F-4C56-A887-2E763D8B09F9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809073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F51E1-5B2C-7754-D4F3-F5CF0AD9B2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F865AE2-FAAD-8BA8-DE49-8509E3E5C8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8CE40F-83EE-69CD-46F5-60CA64B850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614055-B8A0-9BD4-FB5A-69A1DB965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2381D-2C27-40A4-B908-CACAF6A0F32B}" type="datetimeFigureOut">
              <a:rPr lang="en-AE" smtClean="0"/>
              <a:t>07/02/2025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CD3614-D1F1-B2B0-28A8-D5443A4ECE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24D584-49FD-DB61-0F06-0D61B22E5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48DB9-384F-4C56-A887-2E763D8B09F9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994188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B029BDD-9C12-7A98-F958-D31B185156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EE6BCA-4842-481D-C810-F4E7544F46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701C66-9D7C-4B79-3639-25A25C8891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2F2381D-2C27-40A4-B908-CACAF6A0F32B}" type="datetimeFigureOut">
              <a:rPr lang="en-AE" smtClean="0"/>
              <a:t>07/02/2025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38A833-F020-4761-C937-54BE7BA6B3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D89C62-7435-36C2-560C-D8C32C36B6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2D48DB9-384F-4C56-A887-2E763D8B09F9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979877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87FD2A-6765-D289-E815-DB374FC8D3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97BF1E9-567B-7BD1-C62D-015B8154710F}"/>
              </a:ext>
            </a:extLst>
          </p:cNvPr>
          <p:cNvSpPr txBox="1"/>
          <p:nvPr/>
        </p:nvSpPr>
        <p:spPr>
          <a:xfrm>
            <a:off x="0" y="2369034"/>
            <a:ext cx="9429572" cy="58477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r" rtl="1"/>
            <a:r>
              <a:rPr lang="ar-AE" sz="1600" b="1" dirty="0">
                <a:solidFill>
                  <a:srgbClr val="0070C0"/>
                </a:solidFill>
                <a:latin typeface="inherit"/>
              </a:rPr>
              <a:t> خطوات : يشغل جهاز الفرن عند الحاجة لذلك بأشراف المدرب .</a:t>
            </a:r>
            <a:endParaRPr lang="ar-AE" sz="1600" b="1" i="0" dirty="0">
              <a:solidFill>
                <a:srgbClr val="0070C0"/>
              </a:solidFill>
              <a:effectLst/>
              <a:latin typeface="var(--wd-title-font)"/>
            </a:endParaRPr>
          </a:p>
          <a:p>
            <a:pPr algn="r" rtl="1"/>
            <a:endParaRPr lang="en-AE" sz="1600" b="1" dirty="0">
              <a:solidFill>
                <a:srgbClr val="0070C0"/>
              </a:solidFill>
            </a:endParaRPr>
          </a:p>
        </p:txBody>
      </p:sp>
      <p:graphicFrame>
        <p:nvGraphicFramePr>
          <p:cNvPr id="12" name="Table 5">
            <a:extLst>
              <a:ext uri="{FF2B5EF4-FFF2-40B4-BE49-F238E27FC236}">
                <a16:creationId xmlns:a16="http://schemas.microsoft.com/office/drawing/2014/main" id="{677AF0BE-BF5D-FB6C-F152-7F5EFF4D8B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0025965"/>
              </p:ext>
            </p:extLst>
          </p:nvPr>
        </p:nvGraphicFramePr>
        <p:xfrm>
          <a:off x="186834" y="535214"/>
          <a:ext cx="11301984" cy="1579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8224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60904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048256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90674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يستخدم أجهزة الطبخ المستخدمة في تحضير الوجبات</a:t>
                      </a:r>
                    </a:p>
                    <a:p>
                      <a:br>
                        <a:rPr lang="ar-AE" sz="1400" dirty="0"/>
                      </a:br>
                      <a:br>
                        <a:rPr lang="ar-AE" dirty="0"/>
                      </a:br>
                      <a:endParaRPr lang="ar-AE" sz="12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يشغل جهاز الفرن بصورة صحيحة</a:t>
                      </a:r>
                    </a:p>
                    <a:p>
                      <a:br>
                        <a:rPr lang="ar-AE" sz="1400" dirty="0"/>
                      </a:br>
                      <a:br>
                        <a:rPr lang="ar-AE" sz="1400" dirty="0"/>
                      </a:br>
                      <a:br>
                        <a:rPr lang="ar-AE" sz="1600" dirty="0"/>
                      </a:br>
                      <a:endParaRPr lang="ar-AE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الدرس رقم 9: يستخدم أجهزة الطبخ</a:t>
                      </a:r>
                    </a:p>
                    <a:p>
                      <a:br>
                        <a:rPr lang="ar-AE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br>
                        <a:rPr lang="ar-AE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br>
                        <a:rPr lang="ar-AE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endParaRPr lang="ar-AE" sz="12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ٌيظهر معرفة ومهارة في أساسيات الطهي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pic>
        <p:nvPicPr>
          <p:cNvPr id="1026" name="Picture 2">
            <a:extLst>
              <a:ext uri="{FF2B5EF4-FFF2-40B4-BE49-F238E27FC236}">
                <a16:creationId xmlns:a16="http://schemas.microsoft.com/office/drawing/2014/main" id="{8D967915-CE32-4241-2E5F-C22812796F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2184" y="3208235"/>
            <a:ext cx="3702552" cy="2779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طريقة تشغيل الفرن الكهربائي">
            <a:extLst>
              <a:ext uri="{FF2B5EF4-FFF2-40B4-BE49-F238E27FC236}">
                <a16:creationId xmlns:a16="http://schemas.microsoft.com/office/drawing/2014/main" id="{40910999-DDD4-CE66-2086-4A4C35FB98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0984" y="3208235"/>
            <a:ext cx="3157728" cy="2368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73052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50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Aptos Display</vt:lpstr>
      <vt:lpstr>Arial</vt:lpstr>
      <vt:lpstr>inherit</vt:lpstr>
      <vt:lpstr>Sakkal Majalla</vt:lpstr>
      <vt:lpstr>var(--wd-title-font)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ABDALLA KHALFAN KHAMIS ALZAHMI</dc:creator>
  <cp:lastModifiedBy>ABDALLA KHALFAN KHAMIS ALZAHMI</cp:lastModifiedBy>
  <cp:revision>1</cp:revision>
  <dcterms:created xsi:type="dcterms:W3CDTF">2025-02-07T05:34:45Z</dcterms:created>
  <dcterms:modified xsi:type="dcterms:W3CDTF">2025-02-07T05:40:29Z</dcterms:modified>
</cp:coreProperties>
</file>