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16" r:id="rId2"/>
    <p:sldId id="11617" r:id="rId3"/>
    <p:sldId id="11615" r:id="rId4"/>
    <p:sldId id="116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16"/>
            <p14:sldId id="11617"/>
            <p14:sldId id="11615"/>
            <p14:sldId id="11614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45182-D1C2-4873-9F9D-CE8E47D42E64}" v="7" dt="2025-02-10T04:22:07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50545182-D1C2-4873-9F9D-CE8E47D42E64}"/>
    <pc:docChg chg="custSel delSld modSld modSection">
      <pc:chgData name="SHADIH HUSSEIN KHALLL QUDAIH" userId="c61c99c5-8879-40d4-ae6d-588650192bed" providerId="ADAL" clId="{50545182-D1C2-4873-9F9D-CE8E47D42E64}" dt="2025-02-10T04:23:17.159" v="80" actId="20577"/>
      <pc:docMkLst>
        <pc:docMk/>
      </pc:docMkLst>
      <pc:sldChg chg="del">
        <pc:chgData name="SHADIH HUSSEIN KHALLL QUDAIH" userId="c61c99c5-8879-40d4-ae6d-588650192bed" providerId="ADAL" clId="{50545182-D1C2-4873-9F9D-CE8E47D42E64}" dt="2025-02-10T04:16:05.787" v="0" actId="47"/>
        <pc:sldMkLst>
          <pc:docMk/>
          <pc:sldMk cId="3542222466" sldId="11608"/>
        </pc:sldMkLst>
      </pc:sldChg>
      <pc:sldChg chg="delSp modSp mod">
        <pc:chgData name="SHADIH HUSSEIN KHALLL QUDAIH" userId="c61c99c5-8879-40d4-ae6d-588650192bed" providerId="ADAL" clId="{50545182-D1C2-4873-9F9D-CE8E47D42E64}" dt="2025-02-10T04:23:17.159" v="80" actId="20577"/>
        <pc:sldMkLst>
          <pc:docMk/>
          <pc:sldMk cId="3206914662" sldId="11614"/>
        </pc:sldMkLst>
        <pc:spChg chg="del">
          <ac:chgData name="SHADIH HUSSEIN KHALLL QUDAIH" userId="c61c99c5-8879-40d4-ae6d-588650192bed" providerId="ADAL" clId="{50545182-D1C2-4873-9F9D-CE8E47D42E64}" dt="2025-02-10T04:18:56.808" v="9" actId="478"/>
          <ac:spMkLst>
            <pc:docMk/>
            <pc:sldMk cId="3206914662" sldId="11614"/>
            <ac:spMk id="8" creationId="{B02BD215-123F-F29B-9383-ED3CC3821920}"/>
          </ac:spMkLst>
        </pc:spChg>
        <pc:spChg chg="mod">
          <ac:chgData name="SHADIH HUSSEIN KHALLL QUDAIH" userId="c61c99c5-8879-40d4-ae6d-588650192bed" providerId="ADAL" clId="{50545182-D1C2-4873-9F9D-CE8E47D42E64}" dt="2025-02-10T04:23:17.159" v="80" actId="20577"/>
          <ac:spMkLst>
            <pc:docMk/>
            <pc:sldMk cId="3206914662" sldId="11614"/>
            <ac:spMk id="13" creationId="{FDF8DC4E-7AAB-7A7B-4EC5-F8426FE6DCED}"/>
          </ac:spMkLst>
        </pc:spChg>
        <pc:picChg chg="mod">
          <ac:chgData name="SHADIH HUSSEIN KHALLL QUDAIH" userId="c61c99c5-8879-40d4-ae6d-588650192bed" providerId="ADAL" clId="{50545182-D1C2-4873-9F9D-CE8E47D42E64}" dt="2025-02-10T04:20:04.663" v="18" actId="1076"/>
          <ac:picMkLst>
            <pc:docMk/>
            <pc:sldMk cId="3206914662" sldId="11614"/>
            <ac:picMk id="9" creationId="{AB294D68-E3F7-2741-2608-BCB9F577C5DF}"/>
          </ac:picMkLst>
        </pc:picChg>
      </pc:sldChg>
      <pc:sldChg chg="modSp mod">
        <pc:chgData name="SHADIH HUSSEIN KHALLL QUDAIH" userId="c61c99c5-8879-40d4-ae6d-588650192bed" providerId="ADAL" clId="{50545182-D1C2-4873-9F9D-CE8E47D42E64}" dt="2025-02-10T04:22:51.728" v="68" actId="113"/>
        <pc:sldMkLst>
          <pc:docMk/>
          <pc:sldMk cId="159412125" sldId="11615"/>
        </pc:sldMkLst>
        <pc:spChg chg="mod">
          <ac:chgData name="SHADIH HUSSEIN KHALLL QUDAIH" userId="c61c99c5-8879-40d4-ae6d-588650192bed" providerId="ADAL" clId="{50545182-D1C2-4873-9F9D-CE8E47D42E64}" dt="2025-02-10T04:22:51.728" v="68" actId="113"/>
          <ac:spMkLst>
            <pc:docMk/>
            <pc:sldMk cId="159412125" sldId="11615"/>
            <ac:spMk id="9" creationId="{7E6A91A4-5FA8-88C5-F48E-58AA0915C3A7}"/>
          </ac:spMkLst>
        </pc:spChg>
      </pc:sldChg>
      <pc:sldChg chg="modSp mod">
        <pc:chgData name="SHADIH HUSSEIN KHALLL QUDAIH" userId="c61c99c5-8879-40d4-ae6d-588650192bed" providerId="ADAL" clId="{50545182-D1C2-4873-9F9D-CE8E47D42E64}" dt="2025-02-10T04:19:19.550" v="14" actId="1076"/>
        <pc:sldMkLst>
          <pc:docMk/>
          <pc:sldMk cId="2033981929" sldId="11616"/>
        </pc:sldMkLst>
        <pc:picChg chg="mod">
          <ac:chgData name="SHADIH HUSSEIN KHALLL QUDAIH" userId="c61c99c5-8879-40d4-ae6d-588650192bed" providerId="ADAL" clId="{50545182-D1C2-4873-9F9D-CE8E47D42E64}" dt="2025-02-10T04:19:19.550" v="14" actId="1076"/>
          <ac:picMkLst>
            <pc:docMk/>
            <pc:sldMk cId="2033981929" sldId="11616"/>
            <ac:picMk id="2" creationId="{C8FD991C-34B7-AA16-999C-3117CDED4F77}"/>
          </ac:picMkLst>
        </pc:picChg>
      </pc:sldChg>
      <pc:sldChg chg="modSp mod">
        <pc:chgData name="SHADIH HUSSEIN KHALLL QUDAIH" userId="c61c99c5-8879-40d4-ae6d-588650192bed" providerId="ADAL" clId="{50545182-D1C2-4873-9F9D-CE8E47D42E64}" dt="2025-02-10T04:22:07.078" v="21" actId="1076"/>
        <pc:sldMkLst>
          <pc:docMk/>
          <pc:sldMk cId="436458146" sldId="11617"/>
        </pc:sldMkLst>
        <pc:spChg chg="mod">
          <ac:chgData name="SHADIH HUSSEIN KHALLL QUDAIH" userId="c61c99c5-8879-40d4-ae6d-588650192bed" providerId="ADAL" clId="{50545182-D1C2-4873-9F9D-CE8E47D42E64}" dt="2025-02-10T04:16:51.968" v="6" actId="20577"/>
          <ac:spMkLst>
            <pc:docMk/>
            <pc:sldMk cId="436458146" sldId="11617"/>
            <ac:spMk id="8" creationId="{94002E10-C37E-A7E0-64F8-055F69CF991A}"/>
          </ac:spMkLst>
        </pc:spChg>
        <pc:picChg chg="mod">
          <ac:chgData name="SHADIH HUSSEIN KHALLL QUDAIH" userId="c61c99c5-8879-40d4-ae6d-588650192bed" providerId="ADAL" clId="{50545182-D1C2-4873-9F9D-CE8E47D42E64}" dt="2025-02-10T04:22:07.078" v="21" actId="1076"/>
          <ac:picMkLst>
            <pc:docMk/>
            <pc:sldMk cId="436458146" sldId="11617"/>
            <ac:picMk id="4098" creationId="{8901D88C-8158-D5F3-8D67-D8C7D5E1E6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zilpress.com/%d8%a3%d9%81%d8%b6%d9%84-%d9%81%d8%b1%d9%86-%d9%83%d9%87%d8%b1%d8%a8%d8%a7%d8%a6%d9%8a-%d8%a7%d9%84%d8%af%d9%84%d9%8a%d9%84-%d8%a7%d9%84%d8%b4%d8%a7%d9%85%d9%84-%d9%84%d8%a7%d8%ae%d8%aa%d9%8a%d8%a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323BE-6B79-1E4C-670A-00A76FC1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F51F457-6FBD-3E0A-F684-C2EA8233B006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535214"/>
          <a:ext cx="11301984" cy="179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الفرن عند حاجته لاستخدامه بإشراف مباشر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9: يشغل الفرن عند الحاجة لذلك بإشراف مباشر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C9E751-B3EE-D5CD-E379-29FCAB98CEC0}"/>
              </a:ext>
            </a:extLst>
          </p:cNvPr>
          <p:cNvSpPr txBox="1"/>
          <p:nvPr/>
        </p:nvSpPr>
        <p:spPr>
          <a:xfrm>
            <a:off x="3494388" y="2455215"/>
            <a:ext cx="520322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Greta"/>
              </a:rPr>
              <a:t>خطواط تشغيل فرن الكهرباء</a:t>
            </a:r>
          </a:p>
          <a:p>
            <a:pPr algn="l"/>
            <a:r>
              <a:rPr lang="ar-AE" b="1" dirty="0">
                <a:solidFill>
                  <a:srgbClr val="0070C0"/>
                </a:solidFill>
                <a:latin typeface="Greta"/>
              </a:rPr>
              <a:t>1-وضع المكبس بالكهرباء  </a:t>
            </a:r>
            <a:endParaRPr lang="ar-AE" b="1" i="0" dirty="0">
              <a:solidFill>
                <a:srgbClr val="0070C0"/>
              </a:solidFill>
              <a:effectLst/>
              <a:latin typeface="Gret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D991C-34B7-AA16-999C-3117CDED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9" y="3228793"/>
            <a:ext cx="3867150" cy="289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2DECFD-F07F-3321-7A8C-7B9874BB879D}"/>
              </a:ext>
            </a:extLst>
          </p:cNvPr>
          <p:cNvSpPr txBox="1"/>
          <p:nvPr/>
        </p:nvSpPr>
        <p:spPr>
          <a:xfrm>
            <a:off x="5648583" y="3429000"/>
            <a:ext cx="6098058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لتأكد من توصيل الكهرباء بشكل صحيح</a:t>
            </a:r>
          </a:p>
          <a:p>
            <a:pPr algn="r"/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قبل البدء في استخدام الفرن الكهربائي، يجب التأكد من أن </a:t>
            </a:r>
            <a:r>
              <a:rPr lang="ar-AE" b="1" i="0" u="none" strike="noStrike" dirty="0">
                <a:solidFill>
                  <a:srgbClr val="0070C0"/>
                </a:solidFill>
                <a:effectLst/>
                <a:latin typeface="Gre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الكهرباء متصلة بشكل جيد</a:t>
            </a:r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. تحقق من: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توصيل السلك بشكل صحيح.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عدم وجود أي تلف في السلك.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التأكد من أن المقبس يعمل.</a:t>
            </a:r>
          </a:p>
        </p:txBody>
      </p:sp>
    </p:spTree>
    <p:extLst>
      <p:ext uri="{BB962C8B-B14F-4D97-AF65-F5344CB8AC3E}">
        <p14:creationId xmlns:p14="http://schemas.microsoft.com/office/powerpoint/2010/main" val="203398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7692-3A0F-7224-5E7C-785C843B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F0AC0C0-BFAA-9362-1DB5-D667D37C1187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535214"/>
          <a:ext cx="11301984" cy="179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الفرن عند حاجته لاستخدامه بإشراف مباشر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9: يشغل الفرن عند الحاجة لذلك بإشراف مباشر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002E10-C37E-A7E0-64F8-055F69CF991A}"/>
              </a:ext>
            </a:extLst>
          </p:cNvPr>
          <p:cNvSpPr txBox="1"/>
          <p:nvPr/>
        </p:nvSpPr>
        <p:spPr>
          <a:xfrm>
            <a:off x="4346490" y="2349542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تشغيل الفرن الكهربائي</a:t>
            </a:r>
          </a:p>
        </p:txBody>
      </p:sp>
      <p:pic>
        <p:nvPicPr>
          <p:cNvPr id="4098" name="Picture 2" descr="شرح علامات الفرن الكهربائي">
            <a:extLst>
              <a:ext uri="{FF2B5EF4-FFF2-40B4-BE49-F238E27FC236}">
                <a16:creationId xmlns:a16="http://schemas.microsoft.com/office/drawing/2014/main" id="{8901D88C-8158-D5F3-8D67-D8C7D5E1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29" y="2905945"/>
            <a:ext cx="5193957" cy="32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5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30B81-7121-085C-5EF8-E3FF6118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فرن كهربائي بداخل مطبخ حديث مع مكونات طازجة">
            <a:extLst>
              <a:ext uri="{FF2B5EF4-FFF2-40B4-BE49-F238E27FC236}">
                <a16:creationId xmlns:a16="http://schemas.microsoft.com/office/drawing/2014/main" id="{B6D4AFD0-8BD5-5C67-8739-0CC50505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60" y="3023744"/>
            <a:ext cx="5609968" cy="280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6A91A4-5FA8-88C5-F48E-58AA0915C3A7}"/>
              </a:ext>
            </a:extLst>
          </p:cNvPr>
          <p:cNvSpPr txBox="1"/>
          <p:nvPr/>
        </p:nvSpPr>
        <p:spPr>
          <a:xfrm>
            <a:off x="3778079" y="2384510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Greta"/>
              </a:rPr>
              <a:t>وضع الطعام في المكان الصحيح </a:t>
            </a:r>
            <a:endParaRPr lang="ar-AE" b="1" i="0" dirty="0">
              <a:solidFill>
                <a:srgbClr val="0070C0"/>
              </a:solidFill>
              <a:effectLst/>
              <a:latin typeface="Greta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FD53004-BFD3-B8C5-57A4-F86C29BFD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28209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1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27F6-E307-D33E-2EC5-2EB24CEA3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294D68-E3F7-2741-2608-BCB9F577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4" y="2893997"/>
            <a:ext cx="5298152" cy="3008659"/>
          </a:xfrm>
          <a:prstGeom prst="rect">
            <a:avLst/>
          </a:prstGeom>
        </p:spPr>
      </p:pic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65A9418C-2A1A-04D7-B5A1-20CACBF08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28209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DF8DC4E-7AAB-7A7B-4EC5-F8426FE6DCED}"/>
              </a:ext>
            </a:extLst>
          </p:cNvPr>
          <p:cNvSpPr txBox="1"/>
          <p:nvPr/>
        </p:nvSpPr>
        <p:spPr>
          <a:xfrm>
            <a:off x="5600242" y="3429000"/>
            <a:ext cx="6224016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ضبط إعدادات </a:t>
            </a:r>
            <a:r>
              <a:rPr lang="ar-AE" b="1" i="0">
                <a:solidFill>
                  <a:srgbClr val="0070C0"/>
                </a:solidFill>
                <a:effectLst/>
                <a:latin typeface="Greta"/>
              </a:rPr>
              <a:t>الفرن الكهربائي ( الوقت ) </a:t>
            </a:r>
            <a:endParaRPr lang="ar-AE" b="1" i="0" dirty="0">
              <a:solidFill>
                <a:srgbClr val="0070C0"/>
              </a:solidFill>
              <a:effectLst/>
              <a:latin typeface="Greta"/>
            </a:endParaRPr>
          </a:p>
          <a:p>
            <a:pPr algn="r"/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استخدام المؤقت بشكل فعال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تأكد من ضبط المؤقت على الوقت المناسب لطهي الطعام.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استخدم المؤقت لتجنب حرق الطعام أو طهيه لفترة طويلة.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Greta"/>
              </a:rPr>
              <a:t>تحقق من الوقت المتبقي بانتظام</a:t>
            </a:r>
            <a:r>
              <a:rPr lang="ar-AE" b="0" i="0" dirty="0">
                <a:solidFill>
                  <a:srgbClr val="555555"/>
                </a:solidFill>
                <a:effectLst/>
                <a:latin typeface="Gret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91466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249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Greta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16</cp:revision>
  <dcterms:created xsi:type="dcterms:W3CDTF">2024-07-11T12:32:29Z</dcterms:created>
  <dcterms:modified xsi:type="dcterms:W3CDTF">2025-02-10T04:23:23Z</dcterms:modified>
</cp:coreProperties>
</file>