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6BCBE-333B-4A06-8B5B-7C4EC1A4A4B7}" v="6" dt="2025-02-07T02:53:29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69897"/>
              </p:ext>
            </p:extLst>
          </p:nvPr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sz="1600" b="1" dirty="0">
                          <a:solidFill>
                            <a:schemeClr val="tx1"/>
                          </a:solidFill>
                        </a:rPr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10 : ينظف اللحوم والأسماك</a:t>
                      </a: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BB4FF7-3247-B3A0-AEE4-ADCC2AE0B3C3}"/>
              </a:ext>
            </a:extLst>
          </p:cNvPr>
          <p:cNvSpPr txBox="1"/>
          <p:nvPr/>
        </p:nvSpPr>
        <p:spPr>
          <a:xfrm>
            <a:off x="4210565" y="2443922"/>
            <a:ext cx="609805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2000" b="1" i="0" u="none" strike="noStrike" baseline="0" dirty="0">
                <a:solidFill>
                  <a:srgbClr val="0070C0"/>
                </a:solidFill>
                <a:latin typeface="Arial-BoldMT"/>
              </a:rPr>
              <a:t>ضع دائرة حول صورة تنظيف اللحوم؟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2AACC-BE1D-4028-B3F5-4454D315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03" y="3039921"/>
            <a:ext cx="4530298" cy="2834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9878C-727C-8E15-21E2-E5C3F6C2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9" y="2959688"/>
            <a:ext cx="4289082" cy="2897247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5E02DA75-404A-4570-16B3-A74F30DC6CFE}"/>
              </a:ext>
            </a:extLst>
          </p:cNvPr>
          <p:cNvSpPr txBox="1"/>
          <p:nvPr/>
        </p:nvSpPr>
        <p:spPr>
          <a:xfrm>
            <a:off x="2347287" y="5992945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00D8BD8-E33A-66C3-6D8D-6196B89E39BA}"/>
              </a:ext>
            </a:extLst>
          </p:cNvPr>
          <p:cNvSpPr txBox="1"/>
          <p:nvPr/>
        </p:nvSpPr>
        <p:spPr>
          <a:xfrm>
            <a:off x="8439297" y="6017576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C889F-5969-64F7-EA21-BF3E9B956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04BDC4A2-1DE6-3DE9-00F2-07E01EADCAE1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sz="1600" b="1" dirty="0">
                          <a:solidFill>
                            <a:schemeClr val="tx1"/>
                          </a:solidFill>
                        </a:rPr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10 : ينظف اللحوم والأسماك</a:t>
                      </a: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1E105B2D-CD48-312D-8907-0AC00D6DCCE9}"/>
              </a:ext>
            </a:extLst>
          </p:cNvPr>
          <p:cNvSpPr txBox="1"/>
          <p:nvPr/>
        </p:nvSpPr>
        <p:spPr>
          <a:xfrm>
            <a:off x="2347287" y="5992945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FD6D6C14-68B1-3A3E-2AD4-13F4F643D215}"/>
              </a:ext>
            </a:extLst>
          </p:cNvPr>
          <p:cNvSpPr txBox="1"/>
          <p:nvPr/>
        </p:nvSpPr>
        <p:spPr>
          <a:xfrm>
            <a:off x="8439297" y="5992945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4EA82-6FB2-0F1C-0BD6-70B890BAEED6}"/>
              </a:ext>
            </a:extLst>
          </p:cNvPr>
          <p:cNvSpPr txBox="1"/>
          <p:nvPr/>
        </p:nvSpPr>
        <p:spPr>
          <a:xfrm>
            <a:off x="3691582" y="2354535"/>
            <a:ext cx="609805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2000" b="1" i="0" u="none" strike="noStrike" baseline="0" dirty="0">
                <a:solidFill>
                  <a:srgbClr val="0070C0"/>
                </a:solidFill>
                <a:latin typeface="Arial-BoldMT"/>
              </a:rPr>
              <a:t>ضع إشارة صح حول صورة التي تدل على تنظيف السمك؟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C5B3A-4915-0AA9-CF48-09C9F67A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55" y="2925586"/>
            <a:ext cx="4629664" cy="2896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2E3C58-8E28-FF0D-0E78-C50AB849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" y="2925586"/>
            <a:ext cx="5202195" cy="28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448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110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Arial-BoldMT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17</cp:revision>
  <dcterms:created xsi:type="dcterms:W3CDTF">2024-07-11T12:32:29Z</dcterms:created>
  <dcterms:modified xsi:type="dcterms:W3CDTF">2025-02-07T02:56:55Z</dcterms:modified>
</cp:coreProperties>
</file>