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6BCBE-333B-4A06-8B5B-7C4EC1A4A4B7}" v="6" dt="2025-02-07T02:53:29.870"/>
    <p1510:client id="{44365C3B-4213-4AA8-BFDD-17194E6DC188}" v="7" dt="2025-02-07T03:25:05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44365C3B-4213-4AA8-BFDD-17194E6DC188}"/>
    <pc:docChg chg="custSel modSld">
      <pc:chgData name="SHADIH HUSSEIN KHALLL QUDAIH" userId="c61c99c5-8879-40d4-ae6d-588650192bed" providerId="ADAL" clId="{44365C3B-4213-4AA8-BFDD-17194E6DC188}" dt="2025-02-07T03:26:46.320" v="115" actId="1076"/>
      <pc:docMkLst>
        <pc:docMk/>
      </pc:docMkLst>
      <pc:sldChg chg="addSp delSp modSp mod">
        <pc:chgData name="SHADIH HUSSEIN KHALLL QUDAIH" userId="c61c99c5-8879-40d4-ae6d-588650192bed" providerId="ADAL" clId="{44365C3B-4213-4AA8-BFDD-17194E6DC188}" dt="2025-02-07T03:05:59.385" v="45" actId="1076"/>
        <pc:sldMkLst>
          <pc:docMk/>
          <pc:sldMk cId="2407305286" sldId="11607"/>
        </pc:sldMkLst>
        <pc:spChg chg="del mod">
          <ac:chgData name="SHADIH HUSSEIN KHALLL QUDAIH" userId="c61c99c5-8879-40d4-ae6d-588650192bed" providerId="ADAL" clId="{44365C3B-4213-4AA8-BFDD-17194E6DC188}" dt="2025-02-07T03:03:58.253" v="20" actId="478"/>
          <ac:spMkLst>
            <pc:docMk/>
            <pc:sldMk cId="2407305286" sldId="11607"/>
            <ac:spMk id="3" creationId="{C0BB4FF7-3247-B3A0-AEE4-ADCC2AE0B3C3}"/>
          </ac:spMkLst>
        </pc:spChg>
        <pc:spChg chg="add mod">
          <ac:chgData name="SHADIH HUSSEIN KHALLL QUDAIH" userId="c61c99c5-8879-40d4-ae6d-588650192bed" providerId="ADAL" clId="{44365C3B-4213-4AA8-BFDD-17194E6DC188}" dt="2025-02-07T03:05:59.385" v="45" actId="1076"/>
          <ac:spMkLst>
            <pc:docMk/>
            <pc:sldMk cId="2407305286" sldId="11607"/>
            <ac:spMk id="4" creationId="{41D12A5B-1FCC-D6DB-235C-DAFD764D11B2}"/>
          </ac:spMkLst>
        </pc:spChg>
        <pc:graphicFrameChg chg="mod modGraphic">
          <ac:chgData name="SHADIH HUSSEIN KHALLL QUDAIH" userId="c61c99c5-8879-40d4-ae6d-588650192bed" providerId="ADAL" clId="{44365C3B-4213-4AA8-BFDD-17194E6DC188}" dt="2025-02-07T03:03:42.393" v="17" actId="255"/>
          <ac:graphicFrameMkLst>
            <pc:docMk/>
            <pc:sldMk cId="2407305286" sldId="11607"/>
            <ac:graphicFrameMk id="12" creationId="{677AF0BE-BF5D-FB6C-F152-7F5EFF4D8BE3}"/>
          </ac:graphicFrameMkLst>
        </pc:graphicFrameChg>
        <pc:picChg chg="del">
          <ac:chgData name="SHADIH HUSSEIN KHALLL QUDAIH" userId="c61c99c5-8879-40d4-ae6d-588650192bed" providerId="ADAL" clId="{44365C3B-4213-4AA8-BFDD-17194E6DC188}" dt="2025-02-07T03:03:53.149" v="19" actId="478"/>
          <ac:picMkLst>
            <pc:docMk/>
            <pc:sldMk cId="2407305286" sldId="11607"/>
            <ac:picMk id="6" creationId="{C812AACC-BE1D-4028-B3F5-4454D315204A}"/>
          </ac:picMkLst>
        </pc:picChg>
        <pc:picChg chg="add mod">
          <ac:chgData name="SHADIH HUSSEIN KHALLL QUDAIH" userId="c61c99c5-8879-40d4-ae6d-588650192bed" providerId="ADAL" clId="{44365C3B-4213-4AA8-BFDD-17194E6DC188}" dt="2025-02-07T03:05:54.713" v="44" actId="14100"/>
          <ac:picMkLst>
            <pc:docMk/>
            <pc:sldMk cId="2407305286" sldId="11607"/>
            <ac:picMk id="7" creationId="{F419557B-85C7-B6D6-1091-799CB43EBD50}"/>
          </ac:picMkLst>
        </pc:picChg>
        <pc:picChg chg="del">
          <ac:chgData name="SHADIH HUSSEIN KHALLL QUDAIH" userId="c61c99c5-8879-40d4-ae6d-588650192bed" providerId="ADAL" clId="{44365C3B-4213-4AA8-BFDD-17194E6DC188}" dt="2025-02-07T03:04:00.029" v="21" actId="478"/>
          <ac:picMkLst>
            <pc:docMk/>
            <pc:sldMk cId="2407305286" sldId="11607"/>
            <ac:picMk id="9" creationId="{E0F9878C-727C-8E15-21E2-E5C3F6C2325C}"/>
          </ac:picMkLst>
        </pc:picChg>
        <pc:picChg chg="add del mod">
          <ac:chgData name="SHADIH HUSSEIN KHALLL QUDAIH" userId="c61c99c5-8879-40d4-ae6d-588650192bed" providerId="ADAL" clId="{44365C3B-4213-4AA8-BFDD-17194E6DC188}" dt="2025-02-07T03:05:25.931" v="36" actId="478"/>
          <ac:picMkLst>
            <pc:docMk/>
            <pc:sldMk cId="2407305286" sldId="11607"/>
            <ac:picMk id="13" creationId="{B62C2EC7-A5B3-D6D2-3AC3-037D02A65C08}"/>
          </ac:picMkLst>
        </pc:picChg>
        <pc:picChg chg="add del">
          <ac:chgData name="SHADIH HUSSEIN KHALLL QUDAIH" userId="c61c99c5-8879-40d4-ae6d-588650192bed" providerId="ADAL" clId="{44365C3B-4213-4AA8-BFDD-17194E6DC188}" dt="2025-02-07T03:05:36.856" v="38" actId="478"/>
          <ac:picMkLst>
            <pc:docMk/>
            <pc:sldMk cId="2407305286" sldId="11607"/>
            <ac:picMk id="15" creationId="{A746D6A2-9949-88D7-B344-12DCF8EB18D9}"/>
          </ac:picMkLst>
        </pc:picChg>
        <pc:picChg chg="add mod">
          <ac:chgData name="SHADIH HUSSEIN KHALLL QUDAIH" userId="c61c99c5-8879-40d4-ae6d-588650192bed" providerId="ADAL" clId="{44365C3B-4213-4AA8-BFDD-17194E6DC188}" dt="2025-02-07T03:05:51.151" v="43" actId="14100"/>
          <ac:picMkLst>
            <pc:docMk/>
            <pc:sldMk cId="2407305286" sldId="11607"/>
            <ac:picMk id="17" creationId="{00DB3977-77C7-EBCD-A54C-9879ABD20D7B}"/>
          </ac:picMkLst>
        </pc:picChg>
      </pc:sldChg>
      <pc:sldChg chg="addSp delSp modSp mod">
        <pc:chgData name="SHADIH HUSSEIN KHALLL QUDAIH" userId="c61c99c5-8879-40d4-ae6d-588650192bed" providerId="ADAL" clId="{44365C3B-4213-4AA8-BFDD-17194E6DC188}" dt="2025-02-07T03:25:44.797" v="101" actId="255"/>
        <pc:sldMkLst>
          <pc:docMk/>
          <pc:sldMk cId="2011204486" sldId="11608"/>
        </pc:sldMkLst>
        <pc:spChg chg="add mod">
          <ac:chgData name="SHADIH HUSSEIN KHALLL QUDAIH" userId="c61c99c5-8879-40d4-ae6d-588650192bed" providerId="ADAL" clId="{44365C3B-4213-4AA8-BFDD-17194E6DC188}" dt="2025-02-07T03:25:44.797" v="101" actId="255"/>
          <ac:spMkLst>
            <pc:docMk/>
            <pc:sldMk cId="2011204486" sldId="11608"/>
            <ac:spMk id="3" creationId="{D6A859A8-C6CE-B48C-ECAC-9765329D966F}"/>
          </ac:spMkLst>
        </pc:spChg>
        <pc:spChg chg="del mod">
          <ac:chgData name="SHADIH HUSSEIN KHALLL QUDAIH" userId="c61c99c5-8879-40d4-ae6d-588650192bed" providerId="ADAL" clId="{44365C3B-4213-4AA8-BFDD-17194E6DC188}" dt="2025-02-07T03:20:56.340" v="49"/>
          <ac:spMkLst>
            <pc:docMk/>
            <pc:sldMk cId="2011204486" sldId="11608"/>
            <ac:spMk id="4" creationId="{1604EA82-6FB2-0F1C-0BD6-70B890BAEED6}"/>
          </ac:spMkLst>
        </pc:spChg>
        <pc:spChg chg="mod">
          <ac:chgData name="SHADIH HUSSEIN KHALLL QUDAIH" userId="c61c99c5-8879-40d4-ae6d-588650192bed" providerId="ADAL" clId="{44365C3B-4213-4AA8-BFDD-17194E6DC188}" dt="2025-02-07T03:25:33.701" v="100" actId="20577"/>
          <ac:spMkLst>
            <pc:docMk/>
            <pc:sldMk cId="2011204486" sldId="11608"/>
            <ac:spMk id="10" creationId="{1E105B2D-CD48-312D-8907-0AC00D6DCCE9}"/>
          </ac:spMkLst>
        </pc:spChg>
        <pc:spChg chg="mod">
          <ac:chgData name="SHADIH HUSSEIN KHALLL QUDAIH" userId="c61c99c5-8879-40d4-ae6d-588650192bed" providerId="ADAL" clId="{44365C3B-4213-4AA8-BFDD-17194E6DC188}" dt="2025-02-07T03:25:31.079" v="99" actId="20577"/>
          <ac:spMkLst>
            <pc:docMk/>
            <pc:sldMk cId="2011204486" sldId="11608"/>
            <ac:spMk id="11" creationId="{FD6D6C14-68B1-3A3E-2AD4-13F4F643D215}"/>
          </ac:spMkLst>
        </pc:spChg>
        <pc:spChg chg="add mod">
          <ac:chgData name="SHADIH HUSSEIN KHALLL QUDAIH" userId="c61c99c5-8879-40d4-ae6d-588650192bed" providerId="ADAL" clId="{44365C3B-4213-4AA8-BFDD-17194E6DC188}" dt="2025-02-07T03:25:28.758" v="98" actId="20577"/>
          <ac:spMkLst>
            <pc:docMk/>
            <pc:sldMk cId="2011204486" sldId="11608"/>
            <ac:spMk id="18" creationId="{E014B5CD-5D97-4A55-EDA5-7AF926D97F67}"/>
          </ac:spMkLst>
        </pc:spChg>
        <pc:spChg chg="add mod">
          <ac:chgData name="SHADIH HUSSEIN KHALLL QUDAIH" userId="c61c99c5-8879-40d4-ae6d-588650192bed" providerId="ADAL" clId="{44365C3B-4213-4AA8-BFDD-17194E6DC188}" dt="2025-02-07T03:25:26.483" v="97" actId="20577"/>
          <ac:spMkLst>
            <pc:docMk/>
            <pc:sldMk cId="2011204486" sldId="11608"/>
            <ac:spMk id="19" creationId="{D5D97266-1B73-A2C1-729B-92D2BD3548B1}"/>
          </ac:spMkLst>
        </pc:spChg>
        <pc:picChg chg="add mod">
          <ac:chgData name="SHADIH HUSSEIN KHALLL QUDAIH" userId="c61c99c5-8879-40d4-ae6d-588650192bed" providerId="ADAL" clId="{44365C3B-4213-4AA8-BFDD-17194E6DC188}" dt="2025-02-07T03:23:33.649" v="74" actId="14100"/>
          <ac:picMkLst>
            <pc:docMk/>
            <pc:sldMk cId="2011204486" sldId="11608"/>
            <ac:picMk id="6" creationId="{B8DDA20F-D06A-8239-4536-EA3952C98F74}"/>
          </ac:picMkLst>
        </pc:picChg>
        <pc:picChg chg="del">
          <ac:chgData name="SHADIH HUSSEIN KHALLL QUDAIH" userId="c61c99c5-8879-40d4-ae6d-588650192bed" providerId="ADAL" clId="{44365C3B-4213-4AA8-BFDD-17194E6DC188}" dt="2025-02-07T03:20:56.882" v="50" actId="478"/>
          <ac:picMkLst>
            <pc:docMk/>
            <pc:sldMk cId="2011204486" sldId="11608"/>
            <ac:picMk id="7" creationId="{F52C5B3A-4915-0AA9-CF48-09C9F67ADC18}"/>
          </ac:picMkLst>
        </pc:picChg>
        <pc:picChg chg="add mod">
          <ac:chgData name="SHADIH HUSSEIN KHALLL QUDAIH" userId="c61c99c5-8879-40d4-ae6d-588650192bed" providerId="ADAL" clId="{44365C3B-4213-4AA8-BFDD-17194E6DC188}" dt="2025-02-07T03:23:43.177" v="78" actId="14100"/>
          <ac:picMkLst>
            <pc:docMk/>
            <pc:sldMk cId="2011204486" sldId="11608"/>
            <ac:picMk id="9" creationId="{E4814FD1-779A-DF5D-3C49-B8A9BA28E0D5}"/>
          </ac:picMkLst>
        </pc:picChg>
        <pc:picChg chg="del">
          <ac:chgData name="SHADIH HUSSEIN KHALLL QUDAIH" userId="c61c99c5-8879-40d4-ae6d-588650192bed" providerId="ADAL" clId="{44365C3B-4213-4AA8-BFDD-17194E6DC188}" dt="2025-02-07T03:20:56.338" v="47" actId="478"/>
          <ac:picMkLst>
            <pc:docMk/>
            <pc:sldMk cId="2011204486" sldId="11608"/>
            <ac:picMk id="13" creationId="{502E3C58-8E28-FF0D-0E78-C50AB849EFAF}"/>
          </ac:picMkLst>
        </pc:picChg>
        <pc:picChg chg="add mod">
          <ac:chgData name="SHADIH HUSSEIN KHALLL QUDAIH" userId="c61c99c5-8879-40d4-ae6d-588650192bed" providerId="ADAL" clId="{44365C3B-4213-4AA8-BFDD-17194E6DC188}" dt="2025-02-07T03:23:53.921" v="82" actId="14100"/>
          <ac:picMkLst>
            <pc:docMk/>
            <pc:sldMk cId="2011204486" sldId="11608"/>
            <ac:picMk id="15" creationId="{1C593D46-1E46-7E6E-B4D1-52492B2C3A95}"/>
          </ac:picMkLst>
        </pc:picChg>
        <pc:picChg chg="add mod">
          <ac:chgData name="SHADIH HUSSEIN KHALLL QUDAIH" userId="c61c99c5-8879-40d4-ae6d-588650192bed" providerId="ADAL" clId="{44365C3B-4213-4AA8-BFDD-17194E6DC188}" dt="2025-02-07T03:24:22.595" v="89" actId="14100"/>
          <ac:picMkLst>
            <pc:docMk/>
            <pc:sldMk cId="2011204486" sldId="11608"/>
            <ac:picMk id="17" creationId="{3C4EA081-3C0D-A00E-4D84-F873F759BF39}"/>
          </ac:picMkLst>
        </pc:picChg>
      </pc:sldChg>
      <pc:sldChg chg="modSp mod">
        <pc:chgData name="SHADIH HUSSEIN KHALLL QUDAIH" userId="c61c99c5-8879-40d4-ae6d-588650192bed" providerId="ADAL" clId="{44365C3B-4213-4AA8-BFDD-17194E6DC188}" dt="2025-02-07T03:26:46.320" v="115" actId="1076"/>
        <pc:sldMkLst>
          <pc:docMk/>
          <pc:sldMk cId="627813715" sldId="11609"/>
        </pc:sldMkLst>
        <pc:spChg chg="mod">
          <ac:chgData name="SHADIH HUSSEIN KHALLL QUDAIH" userId="c61c99c5-8879-40d4-ae6d-588650192bed" providerId="ADAL" clId="{44365C3B-4213-4AA8-BFDD-17194E6DC188}" dt="2025-02-07T03:26:42.859" v="114" actId="1076"/>
          <ac:spMkLst>
            <pc:docMk/>
            <pc:sldMk cId="627813715" sldId="11609"/>
            <ac:spMk id="10" creationId="{76F90C5C-7881-DA5B-A285-E58240BBC1C0}"/>
          </ac:spMkLst>
        </pc:spChg>
        <pc:spChg chg="mod">
          <ac:chgData name="SHADIH HUSSEIN KHALLL QUDAIH" userId="c61c99c5-8879-40d4-ae6d-588650192bed" providerId="ADAL" clId="{44365C3B-4213-4AA8-BFDD-17194E6DC188}" dt="2025-02-07T03:26:38.405" v="113" actId="1076"/>
          <ac:spMkLst>
            <pc:docMk/>
            <pc:sldMk cId="627813715" sldId="11609"/>
            <ac:spMk id="11" creationId="{511F4C28-4F44-328A-B125-35CC31958788}"/>
          </ac:spMkLst>
        </pc:spChg>
        <pc:spChg chg="mod">
          <ac:chgData name="SHADIH HUSSEIN KHALLL QUDAIH" userId="c61c99c5-8879-40d4-ae6d-588650192bed" providerId="ADAL" clId="{44365C3B-4213-4AA8-BFDD-17194E6DC188}" dt="2025-02-07T03:26:46.320" v="115" actId="1076"/>
          <ac:spMkLst>
            <pc:docMk/>
            <pc:sldMk cId="627813715" sldId="11609"/>
            <ac:spMk id="19" creationId="{021ABDDA-21D3-4ACF-C5A6-F6664DD9146A}"/>
          </ac:spMkLst>
        </pc:spChg>
        <pc:picChg chg="mod">
          <ac:chgData name="SHADIH HUSSEIN KHALLL QUDAIH" userId="c61c99c5-8879-40d4-ae6d-588650192bed" providerId="ADAL" clId="{44365C3B-4213-4AA8-BFDD-17194E6DC188}" dt="2025-02-07T03:26:33.910" v="112" actId="14100"/>
          <ac:picMkLst>
            <pc:docMk/>
            <pc:sldMk cId="627813715" sldId="11609"/>
            <ac:picMk id="6" creationId="{4847B2EA-32AB-C1C3-D1E5-E6AD230197ED}"/>
          </ac:picMkLst>
        </pc:picChg>
        <pc:picChg chg="mod">
          <ac:chgData name="SHADIH HUSSEIN KHALLL QUDAIH" userId="c61c99c5-8879-40d4-ae6d-588650192bed" providerId="ADAL" clId="{44365C3B-4213-4AA8-BFDD-17194E6DC188}" dt="2025-02-07T03:26:13.006" v="103" actId="1076"/>
          <ac:picMkLst>
            <pc:docMk/>
            <pc:sldMk cId="627813715" sldId="11609"/>
            <ac:picMk id="9" creationId="{C76F18D7-8FAA-BBE1-0A7F-3D078F7E07B2}"/>
          </ac:picMkLst>
        </pc:picChg>
        <pc:picChg chg="mod">
          <ac:chgData name="SHADIH HUSSEIN KHALLL QUDAIH" userId="c61c99c5-8879-40d4-ae6d-588650192bed" providerId="ADAL" clId="{44365C3B-4213-4AA8-BFDD-17194E6DC188}" dt="2025-02-07T03:26:28.055" v="110" actId="14100"/>
          <ac:picMkLst>
            <pc:docMk/>
            <pc:sldMk cId="627813715" sldId="11609"/>
            <ac:picMk id="15" creationId="{DA3FBECA-CCA1-6A91-1CEF-26EFC15BB282}"/>
          </ac:picMkLst>
        </pc:picChg>
        <pc:picChg chg="mod">
          <ac:chgData name="SHADIH HUSSEIN KHALLL QUDAIH" userId="c61c99c5-8879-40d4-ae6d-588650192bed" providerId="ADAL" clId="{44365C3B-4213-4AA8-BFDD-17194E6DC188}" dt="2025-02-07T03:26:25.343" v="109" actId="1076"/>
          <ac:picMkLst>
            <pc:docMk/>
            <pc:sldMk cId="627813715" sldId="11609"/>
            <ac:picMk id="17" creationId="{4DD25CFB-648A-7F75-BA4E-8A5F6EAF2A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50227"/>
              </p:ext>
            </p:extLst>
          </p:nvPr>
        </p:nvGraphicFramePr>
        <p:xfrm>
          <a:off x="186834" y="535214"/>
          <a:ext cx="11301984" cy="14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يُذوّب أنواع اللحوم بطريقة صحيحة لإعداد الطعام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اللحوم والأسماك حسب وصفات الطعام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يذوّب أنواع اللحوم بطريقة صحيحة لإعداد الطعام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5E02DA75-404A-4570-16B3-A74F30DC6CFE}"/>
              </a:ext>
            </a:extLst>
          </p:cNvPr>
          <p:cNvSpPr txBox="1"/>
          <p:nvPr/>
        </p:nvSpPr>
        <p:spPr>
          <a:xfrm>
            <a:off x="2347287" y="5992945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00D8BD8-E33A-66C3-6D8D-6196B89E39BA}"/>
              </a:ext>
            </a:extLst>
          </p:cNvPr>
          <p:cNvSpPr txBox="1"/>
          <p:nvPr/>
        </p:nvSpPr>
        <p:spPr>
          <a:xfrm>
            <a:off x="8439297" y="6017576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3357949" y="208537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ضع إشارة صح حول صورة التي تدل على تذويب اللحوم؟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9557B-85C7-B6D6-1091-799CB43E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57" y="2839013"/>
            <a:ext cx="4012519" cy="3085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DB3977-77C7-EBCD-A54C-9879ABD20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78" y="2802844"/>
            <a:ext cx="4012519" cy="29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C889F-5969-64F7-EA21-BF3E9B95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04BDC4A2-1DE6-3DE9-00F2-07E01EADCAE1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1E105B2D-CD48-312D-8907-0AC00D6DCCE9}"/>
              </a:ext>
            </a:extLst>
          </p:cNvPr>
          <p:cNvSpPr txBox="1"/>
          <p:nvPr/>
        </p:nvSpPr>
        <p:spPr>
          <a:xfrm>
            <a:off x="1544098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FD6D6C14-68B1-3A3E-2AD4-13F4F643D215}"/>
              </a:ext>
            </a:extLst>
          </p:cNvPr>
          <p:cNvSpPr txBox="1"/>
          <p:nvPr/>
        </p:nvSpPr>
        <p:spPr>
          <a:xfrm>
            <a:off x="4217596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859A8-C6CE-B48C-ECAC-9765329D966F}"/>
              </a:ext>
            </a:extLst>
          </p:cNvPr>
          <p:cNvSpPr txBox="1"/>
          <p:nvPr/>
        </p:nvSpPr>
        <p:spPr>
          <a:xfrm>
            <a:off x="4217596" y="2231874"/>
            <a:ext cx="609805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400" b="1" i="0" u="none" strike="noStrike" baseline="0" dirty="0">
                <a:solidFill>
                  <a:srgbClr val="0070C0"/>
                </a:solidFill>
                <a:latin typeface="Arial-BoldMT"/>
              </a:rPr>
              <a:t>خطوات تذويب اللحوم بشكل صحيح؟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DA20F-D06A-8239-4536-EA3952C9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90" y="2817499"/>
            <a:ext cx="2346328" cy="2625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4FD1-779A-DF5D-3C49-B8A9BA28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51" y="2817499"/>
            <a:ext cx="2141614" cy="2625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593D46-1E46-7E6E-B4D1-52492B2C3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092" y="2835591"/>
            <a:ext cx="2039833" cy="2607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EA081-3C0D-A00E-4D84-F873F759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70" y="2835590"/>
            <a:ext cx="2594127" cy="2607295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E014B5CD-5D97-4A55-EDA5-7AF926D97F67}"/>
              </a:ext>
            </a:extLst>
          </p:cNvPr>
          <p:cNvSpPr txBox="1"/>
          <p:nvPr/>
        </p:nvSpPr>
        <p:spPr>
          <a:xfrm>
            <a:off x="695652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D5D97266-1B73-A2C1-729B-92D2BD3548B1}"/>
              </a:ext>
            </a:extLst>
          </p:cNvPr>
          <p:cNvSpPr txBox="1"/>
          <p:nvPr/>
        </p:nvSpPr>
        <p:spPr>
          <a:xfrm>
            <a:off x="965459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120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2EBF-8769-33EB-D53B-51225770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57534711-400D-2F6B-491D-2D692068FD8C}"/>
              </a:ext>
            </a:extLst>
          </p:cNvPr>
          <p:cNvGraphicFramePr>
            <a:graphicFrameLocks noGrp="1"/>
          </p:cNvGraphicFramePr>
          <p:nvPr/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اللحم بطريقة صحيحة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ينظف ويغسل الأسماك بطريقة صحيحة</a:t>
                      </a:r>
                    </a:p>
                    <a:p>
                      <a:br>
                        <a:rPr lang="ar-AE" sz="14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ar-AE" sz="1600" b="1" dirty="0">
                          <a:solidFill>
                            <a:schemeClr val="tx1"/>
                          </a:solidFill>
                        </a:rPr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10 : ينظف اللحوم والأسماك</a:t>
                      </a: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0" name="مربع نص 27">
            <a:extLst>
              <a:ext uri="{FF2B5EF4-FFF2-40B4-BE49-F238E27FC236}">
                <a16:creationId xmlns:a16="http://schemas.microsoft.com/office/drawing/2014/main" id="{76F90C5C-7881-DA5B-A285-E58240BBC1C0}"/>
              </a:ext>
            </a:extLst>
          </p:cNvPr>
          <p:cNvSpPr txBox="1"/>
          <p:nvPr/>
        </p:nvSpPr>
        <p:spPr>
          <a:xfrm>
            <a:off x="739941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511F4C28-4F44-328A-B125-35CC31958788}"/>
              </a:ext>
            </a:extLst>
          </p:cNvPr>
          <p:cNvSpPr txBox="1"/>
          <p:nvPr/>
        </p:nvSpPr>
        <p:spPr>
          <a:xfrm>
            <a:off x="3800446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25DF9-B3D7-C1D5-67AA-2CDD9D18A52E}"/>
              </a:ext>
            </a:extLst>
          </p:cNvPr>
          <p:cNvSpPr txBox="1"/>
          <p:nvPr/>
        </p:nvSpPr>
        <p:spPr>
          <a:xfrm>
            <a:off x="4217596" y="2231874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رتب خطوات تذويب اللحوم بشكل صحيح؟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7B2EA-32AB-C1C3-D1E5-E6AD2301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31" y="2923194"/>
            <a:ext cx="2462540" cy="252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18D7-8FAA-BBE1-0A7F-3D078F7E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290" y="2835590"/>
            <a:ext cx="2141614" cy="2625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3FBECA-CCA1-6A91-1CEF-26EFC15B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9" y="2788023"/>
            <a:ext cx="2319080" cy="2607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D25CFB-648A-7F75-BA4E-8A5F6EAF2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331" y="2923194"/>
            <a:ext cx="2462540" cy="2475040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6AB829E5-1CAF-7A21-1872-4F20A56DE119}"/>
              </a:ext>
            </a:extLst>
          </p:cNvPr>
          <p:cNvSpPr txBox="1"/>
          <p:nvPr/>
        </p:nvSpPr>
        <p:spPr>
          <a:xfrm>
            <a:off x="6956524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021ABDDA-21D3-4ACF-C5A6-F6664DD9146A}"/>
              </a:ext>
            </a:extLst>
          </p:cNvPr>
          <p:cNvSpPr txBox="1"/>
          <p:nvPr/>
        </p:nvSpPr>
        <p:spPr>
          <a:xfrm>
            <a:off x="9308605" y="5780933"/>
            <a:ext cx="119831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8137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159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Arial-BoldMT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17</cp:revision>
  <dcterms:created xsi:type="dcterms:W3CDTF">2024-07-11T12:32:29Z</dcterms:created>
  <dcterms:modified xsi:type="dcterms:W3CDTF">2025-02-07T03:26:51Z</dcterms:modified>
</cp:coreProperties>
</file>