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07" r:id="rId2"/>
    <p:sldId id="11610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0F825A8-4961-410B-8F22-3942E01A4BB0}">
          <p14:sldIdLst>
            <p14:sldId id="11607"/>
            <p14:sldId id="11610"/>
          </p14:sldIdLst>
        </p14:section>
        <p14:section name="Summary Section" id="{22A9C369-BF5C-4594-9F3B-0B24E4C7D56D}">
          <p14:sldIdLst/>
        </p14:section>
        <p14:section name="Section 1" id="{9C964884-C59C-4356-9FFF-F6B4A440EA8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B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449439-C1E9-4137-BDF8-FC4DB7411131}" v="10" dt="2025-02-12T03:19:34.6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22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ADIH HUSSEIN KHALLL QUDAIH" userId="c61c99c5-8879-40d4-ae6d-588650192bed" providerId="ADAL" clId="{BE449439-C1E9-4137-BDF8-FC4DB7411131}"/>
    <pc:docChg chg="undo custSel delSld modSld modSection">
      <pc:chgData name="SHADIH HUSSEIN KHALLL QUDAIH" userId="c61c99c5-8879-40d4-ae6d-588650192bed" providerId="ADAL" clId="{BE449439-C1E9-4137-BDF8-FC4DB7411131}" dt="2025-02-12T03:20:26.095" v="240" actId="14100"/>
      <pc:docMkLst>
        <pc:docMk/>
      </pc:docMkLst>
      <pc:sldChg chg="addSp delSp modSp mod">
        <pc:chgData name="SHADIH HUSSEIN KHALLL QUDAIH" userId="c61c99c5-8879-40d4-ae6d-588650192bed" providerId="ADAL" clId="{BE449439-C1E9-4137-BDF8-FC4DB7411131}" dt="2025-02-12T03:14:40.248" v="170" actId="1076"/>
        <pc:sldMkLst>
          <pc:docMk/>
          <pc:sldMk cId="2407305286" sldId="11607"/>
        </pc:sldMkLst>
        <pc:spChg chg="mod">
          <ac:chgData name="SHADIH HUSSEIN KHALLL QUDAIH" userId="c61c99c5-8879-40d4-ae6d-588650192bed" providerId="ADAL" clId="{BE449439-C1E9-4137-BDF8-FC4DB7411131}" dt="2025-02-12T03:14:40.248" v="170" actId="1076"/>
          <ac:spMkLst>
            <pc:docMk/>
            <pc:sldMk cId="2407305286" sldId="11607"/>
            <ac:spMk id="4" creationId="{41D12A5B-1FCC-D6DB-235C-DAFD764D11B2}"/>
          </ac:spMkLst>
        </pc:spChg>
        <pc:spChg chg="add mod">
          <ac:chgData name="SHADIH HUSSEIN KHALLL QUDAIH" userId="c61c99c5-8879-40d4-ae6d-588650192bed" providerId="ADAL" clId="{BE449439-C1E9-4137-BDF8-FC4DB7411131}" dt="2025-02-12T03:13:31.374" v="157" actId="1076"/>
          <ac:spMkLst>
            <pc:docMk/>
            <pc:sldMk cId="2407305286" sldId="11607"/>
            <ac:spMk id="6" creationId="{4681E7B5-9AB9-BEED-E356-24D58E5CA332}"/>
          </ac:spMkLst>
        </pc:spChg>
        <pc:spChg chg="del">
          <ac:chgData name="SHADIH HUSSEIN KHALLL QUDAIH" userId="c61c99c5-8879-40d4-ae6d-588650192bed" providerId="ADAL" clId="{BE449439-C1E9-4137-BDF8-FC4DB7411131}" dt="2025-02-12T03:13:48.488" v="160" actId="478"/>
          <ac:spMkLst>
            <pc:docMk/>
            <pc:sldMk cId="2407305286" sldId="11607"/>
            <ac:spMk id="10" creationId="{5E02DA75-404A-4570-16B3-A74F30DC6CFE}"/>
          </ac:spMkLst>
        </pc:spChg>
        <pc:spChg chg="del mod">
          <ac:chgData name="SHADIH HUSSEIN KHALLL QUDAIH" userId="c61c99c5-8879-40d4-ae6d-588650192bed" providerId="ADAL" clId="{BE449439-C1E9-4137-BDF8-FC4DB7411131}" dt="2025-02-12T03:13:49.447" v="161" actId="478"/>
          <ac:spMkLst>
            <pc:docMk/>
            <pc:sldMk cId="2407305286" sldId="11607"/>
            <ac:spMk id="11" creationId="{E00D8BD8-E33A-66C3-6D8D-6196B89E39BA}"/>
          </ac:spMkLst>
        </pc:spChg>
        <pc:graphicFrameChg chg="mod modGraphic">
          <ac:chgData name="SHADIH HUSSEIN KHALLL QUDAIH" userId="c61c99c5-8879-40d4-ae6d-588650192bed" providerId="ADAL" clId="{BE449439-C1E9-4137-BDF8-FC4DB7411131}" dt="2025-02-12T03:12:59.479" v="153"/>
          <ac:graphicFrameMkLst>
            <pc:docMk/>
            <pc:sldMk cId="2407305286" sldId="11607"/>
            <ac:graphicFrameMk id="12" creationId="{677AF0BE-BF5D-FB6C-F152-7F5EFF4D8BE3}"/>
          </ac:graphicFrameMkLst>
        </pc:graphicFrameChg>
        <pc:picChg chg="add mod">
          <ac:chgData name="SHADIH HUSSEIN KHALLL QUDAIH" userId="c61c99c5-8879-40d4-ae6d-588650192bed" providerId="ADAL" clId="{BE449439-C1E9-4137-BDF8-FC4DB7411131}" dt="2025-02-12T03:14:17.903" v="166" actId="14100"/>
          <ac:picMkLst>
            <pc:docMk/>
            <pc:sldMk cId="2407305286" sldId="11607"/>
            <ac:picMk id="2" creationId="{7147ECC8-2D29-B370-050A-5334387C3F80}"/>
          </ac:picMkLst>
        </pc:picChg>
        <pc:picChg chg="add mod">
          <ac:chgData name="SHADIH HUSSEIN KHALLL QUDAIH" userId="c61c99c5-8879-40d4-ae6d-588650192bed" providerId="ADAL" clId="{BE449439-C1E9-4137-BDF8-FC4DB7411131}" dt="2025-02-12T03:14:26.671" v="169" actId="14100"/>
          <ac:picMkLst>
            <pc:docMk/>
            <pc:sldMk cId="2407305286" sldId="11607"/>
            <ac:picMk id="3" creationId="{6899A2CA-98A1-C273-E97E-AFE625182E9A}"/>
          </ac:picMkLst>
        </pc:picChg>
        <pc:picChg chg="del">
          <ac:chgData name="SHADIH HUSSEIN KHALLL QUDAIH" userId="c61c99c5-8879-40d4-ae6d-588650192bed" providerId="ADAL" clId="{BE449439-C1E9-4137-BDF8-FC4DB7411131}" dt="2025-02-12T03:05:44.392" v="9" actId="478"/>
          <ac:picMkLst>
            <pc:docMk/>
            <pc:sldMk cId="2407305286" sldId="11607"/>
            <ac:picMk id="7" creationId="{F419557B-85C7-B6D6-1091-799CB43EBD50}"/>
          </ac:picMkLst>
        </pc:picChg>
        <pc:picChg chg="del">
          <ac:chgData name="SHADIH HUSSEIN KHALLL QUDAIH" userId="c61c99c5-8879-40d4-ae6d-588650192bed" providerId="ADAL" clId="{BE449439-C1E9-4137-BDF8-FC4DB7411131}" dt="2025-02-12T03:06:50.931" v="14" actId="478"/>
          <ac:picMkLst>
            <pc:docMk/>
            <pc:sldMk cId="2407305286" sldId="11607"/>
            <ac:picMk id="17" creationId="{00DB3977-77C7-EBCD-A54C-9879ABD20D7B}"/>
          </ac:picMkLst>
        </pc:picChg>
      </pc:sldChg>
      <pc:sldChg chg="del">
        <pc:chgData name="SHADIH HUSSEIN KHALLL QUDAIH" userId="c61c99c5-8879-40d4-ae6d-588650192bed" providerId="ADAL" clId="{BE449439-C1E9-4137-BDF8-FC4DB7411131}" dt="2025-02-12T03:14:55.947" v="171" actId="2696"/>
        <pc:sldMkLst>
          <pc:docMk/>
          <pc:sldMk cId="2011204486" sldId="11608"/>
        </pc:sldMkLst>
      </pc:sldChg>
      <pc:sldChg chg="del">
        <pc:chgData name="SHADIH HUSSEIN KHALLL QUDAIH" userId="c61c99c5-8879-40d4-ae6d-588650192bed" providerId="ADAL" clId="{BE449439-C1E9-4137-BDF8-FC4DB7411131}" dt="2025-02-12T03:14:58.441" v="172" actId="2696"/>
        <pc:sldMkLst>
          <pc:docMk/>
          <pc:sldMk cId="627813715" sldId="11609"/>
        </pc:sldMkLst>
      </pc:sldChg>
      <pc:sldChg chg="addSp delSp modSp mod">
        <pc:chgData name="SHADIH HUSSEIN KHALLL QUDAIH" userId="c61c99c5-8879-40d4-ae6d-588650192bed" providerId="ADAL" clId="{BE449439-C1E9-4137-BDF8-FC4DB7411131}" dt="2025-02-12T03:20:26.095" v="240" actId="14100"/>
        <pc:sldMkLst>
          <pc:docMk/>
          <pc:sldMk cId="1817077689" sldId="11610"/>
        </pc:sldMkLst>
        <pc:spChg chg="mod">
          <ac:chgData name="SHADIH HUSSEIN KHALLL QUDAIH" userId="c61c99c5-8879-40d4-ae6d-588650192bed" providerId="ADAL" clId="{BE449439-C1E9-4137-BDF8-FC4DB7411131}" dt="2025-02-12T03:15:10.448" v="179" actId="20577"/>
          <ac:spMkLst>
            <pc:docMk/>
            <pc:sldMk cId="1817077689" sldId="11610"/>
            <ac:spMk id="4" creationId="{706BE9F5-C7D4-B8F0-D02A-FF6101335103}"/>
          </ac:spMkLst>
        </pc:spChg>
        <pc:spChg chg="mod">
          <ac:chgData name="SHADIH HUSSEIN KHALLL QUDAIH" userId="c61c99c5-8879-40d4-ae6d-588650192bed" providerId="ADAL" clId="{BE449439-C1E9-4137-BDF8-FC4DB7411131}" dt="2025-02-12T03:17:32.525" v="204" actId="1076"/>
          <ac:spMkLst>
            <pc:docMk/>
            <pc:sldMk cId="1817077689" sldId="11610"/>
            <ac:spMk id="10" creationId="{AF6EF6B8-953C-6AAF-AAC0-F1048031A3CC}"/>
          </ac:spMkLst>
        </pc:spChg>
        <pc:spChg chg="mod">
          <ac:chgData name="SHADIH HUSSEIN KHALLL QUDAIH" userId="c61c99c5-8879-40d4-ae6d-588650192bed" providerId="ADAL" clId="{BE449439-C1E9-4137-BDF8-FC4DB7411131}" dt="2025-02-12T03:20:00.469" v="235" actId="1076"/>
          <ac:spMkLst>
            <pc:docMk/>
            <pc:sldMk cId="1817077689" sldId="11610"/>
            <ac:spMk id="11" creationId="{81F276E9-0197-4C8D-6D62-98C46EA75E83}"/>
          </ac:spMkLst>
        </pc:spChg>
        <pc:picChg chg="add mod">
          <ac:chgData name="SHADIH HUSSEIN KHALLL QUDAIH" userId="c61c99c5-8879-40d4-ae6d-588650192bed" providerId="ADAL" clId="{BE449439-C1E9-4137-BDF8-FC4DB7411131}" dt="2025-02-12T03:20:15.688" v="236" actId="14100"/>
          <ac:picMkLst>
            <pc:docMk/>
            <pc:sldMk cId="1817077689" sldId="11610"/>
            <ac:picMk id="2" creationId="{4D4962CF-2340-052C-181E-6A4BC8F2D034}"/>
          </ac:picMkLst>
        </pc:picChg>
        <pc:picChg chg="add del mod">
          <ac:chgData name="SHADIH HUSSEIN KHALLL QUDAIH" userId="c61c99c5-8879-40d4-ae6d-588650192bed" providerId="ADAL" clId="{BE449439-C1E9-4137-BDF8-FC4DB7411131}" dt="2025-02-12T03:18:50.859" v="212" actId="478"/>
          <ac:picMkLst>
            <pc:docMk/>
            <pc:sldMk cId="1817077689" sldId="11610"/>
            <ac:picMk id="3" creationId="{4ADDDF13-A9D7-F9E3-3C92-2C2D6814B600}"/>
          </ac:picMkLst>
        </pc:picChg>
        <pc:picChg chg="add del mod">
          <ac:chgData name="SHADIH HUSSEIN KHALLL QUDAIH" userId="c61c99c5-8879-40d4-ae6d-588650192bed" providerId="ADAL" clId="{BE449439-C1E9-4137-BDF8-FC4DB7411131}" dt="2025-02-12T03:19:13.672" v="217" actId="478"/>
          <ac:picMkLst>
            <pc:docMk/>
            <pc:sldMk cId="1817077689" sldId="11610"/>
            <ac:picMk id="5" creationId="{E97E1D68-10F6-3FB5-257C-5328D1CBA5BC}"/>
          </ac:picMkLst>
        </pc:picChg>
        <pc:picChg chg="add mod">
          <ac:chgData name="SHADIH HUSSEIN KHALLL QUDAIH" userId="c61c99c5-8879-40d4-ae6d-588650192bed" providerId="ADAL" clId="{BE449439-C1E9-4137-BDF8-FC4DB7411131}" dt="2025-02-12T03:20:26.095" v="240" actId="14100"/>
          <ac:picMkLst>
            <pc:docMk/>
            <pc:sldMk cId="1817077689" sldId="11610"/>
            <ac:picMk id="6" creationId="{4214D4FB-F3E4-EFBD-1A38-A6C877757649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17764937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6579502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2549540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67326553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243487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5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07985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56167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tavolashop.com/sa-ar/stasher-reusable-silicone-bowl-6-cups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87FD2A-6765-D289-E815-DB374FC8D3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677AF0BE-BF5D-FB6C-F152-7F5EFF4D8B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3802394"/>
              </p:ext>
            </p:extLst>
          </p:nvPr>
        </p:nvGraphicFramePr>
        <p:xfrm>
          <a:off x="186834" y="535214"/>
          <a:ext cx="11301984" cy="145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يُذوّب أنواع الاسماك بطريقة صحيحة لإعداد الطعام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يُذوّب أنواع الأسماك بطريقة صحيحة لإعداد الطعام</a:t>
                      </a:r>
                    </a:p>
                    <a:p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12: يذوّب أنواع الأسماك بطريقة صحيحة لإعداد الطعام</a:t>
                      </a:r>
                    </a:p>
                    <a:p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4" name="TextBox 3">
            <a:extLst>
              <a:ext uri="{FF2B5EF4-FFF2-40B4-BE49-F238E27FC236}">
                <a16:creationId xmlns:a16="http://schemas.microsoft.com/office/drawing/2014/main" id="{41D12A5B-1FCC-D6DB-235C-DAFD764D11B2}"/>
              </a:ext>
            </a:extLst>
          </p:cNvPr>
          <p:cNvSpPr txBox="1"/>
          <p:nvPr/>
        </p:nvSpPr>
        <p:spPr>
          <a:xfrm>
            <a:off x="3507837" y="2081638"/>
            <a:ext cx="609805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i="0" u="none" strike="noStrike" baseline="0" dirty="0">
                <a:solidFill>
                  <a:srgbClr val="0070C0"/>
                </a:solidFill>
                <a:latin typeface="Arial-BoldMT"/>
              </a:rPr>
              <a:t>كيف تذوب الاسماك المجمدة بشكل صحيح ؟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147ECC8-2D29-B370-050A-5334387C3F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416" y="2656702"/>
            <a:ext cx="3753367" cy="3126260"/>
          </a:xfrm>
          <a:prstGeom prst="rect">
            <a:avLst/>
          </a:prstGeom>
          <a:noFill/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6899A2CA-98A1-C273-E97E-AFE625182E9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9070" y="2656702"/>
            <a:ext cx="3064476" cy="3126260"/>
          </a:xfrm>
          <a:prstGeom prst="rect">
            <a:avLst/>
          </a:prstGeom>
          <a:noFill/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81E7B5-9AB9-BEED-E356-24D58E5CA332}"/>
              </a:ext>
            </a:extLst>
          </p:cNvPr>
          <p:cNvSpPr txBox="1"/>
          <p:nvPr/>
        </p:nvSpPr>
        <p:spPr>
          <a:xfrm>
            <a:off x="7809470" y="2909253"/>
            <a:ext cx="3592850" cy="2198038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r" rtl="1">
              <a:spcAft>
                <a:spcPts val="1275"/>
              </a:spcAft>
            </a:pPr>
            <a:r>
              <a:rPr lang="ar-AE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ضع الأسماك في </a:t>
            </a:r>
            <a:r>
              <a:rPr lang="ar-AE" b="1" i="0" u="none" strike="noStrike" dirty="0">
                <a:effectLst/>
                <a:latin typeface="Arial" panose="020B0604020202020204" pitchFamily="34" charset="0"/>
                <a:cs typeface="Arial" panose="020B0604020202020204" pitchFamily="34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كيس بلاستيكي متكرر الاستخدام ومحكم الاغلاق</a:t>
            </a:r>
            <a:r>
              <a:rPr lang="ar-AE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 بعد أن تتخلص من أي أكياس أو أغلفة تجارية.</a:t>
            </a:r>
          </a:p>
          <a:p>
            <a:pPr algn="r" rtl="1">
              <a:spcAft>
                <a:spcPts val="1275"/>
              </a:spcAft>
            </a:pPr>
            <a:r>
              <a:rPr lang="ar-AE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2- ضع الكيس في وعاء أو قدر يحوي ماء بارد ثم قم بتغيير الماء حسب الحاجة إلى حين ذوبان الأسماك وتستغرق هذه الطريقة من 10 إلى 20 دقيقة فقط</a:t>
            </a:r>
            <a:r>
              <a:rPr lang="ar-AE" b="0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7305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8B57CF-04DE-2CFE-C4DA-B6D0511EC5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5">
            <a:extLst>
              <a:ext uri="{FF2B5EF4-FFF2-40B4-BE49-F238E27FC236}">
                <a16:creationId xmlns:a16="http://schemas.microsoft.com/office/drawing/2014/main" id="{24763B12-6721-5BD5-48FF-FF58B1781877}"/>
              </a:ext>
            </a:extLst>
          </p:cNvPr>
          <p:cNvGraphicFramePr>
            <a:graphicFrameLocks noGrp="1"/>
          </p:cNvGraphicFramePr>
          <p:nvPr/>
        </p:nvGraphicFramePr>
        <p:xfrm>
          <a:off x="186834" y="535214"/>
          <a:ext cx="11301984" cy="14574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8224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60904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514600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048256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90674"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المعيار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المخرج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عنوان الدرس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600" b="1" dirty="0">
                          <a:latin typeface="Sakkal Majalla" panose="02000000000000000000" pitchFamily="2" charset="-78"/>
                          <a:cs typeface="Sakkal Majalla" panose="02000000000000000000" pitchFamily="2" charset="-78"/>
                        </a:rPr>
                        <a:t>الوحدة </a:t>
                      </a:r>
                      <a:endParaRPr lang="en-GB" sz="1600" b="1" dirty="0"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390674">
                <a:tc>
                  <a:txBody>
                    <a:bodyPr/>
                    <a:lstStyle/>
                    <a:p>
                      <a:br>
                        <a:rPr lang="ar-AE" sz="14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يُذوّب أنواع الاسماك بطريقة صحيحة لإعداد الطعام</a:t>
                      </a:r>
                    </a:p>
                    <a:p>
                      <a:br>
                        <a:rPr lang="ar-AE" dirty="0"/>
                      </a:br>
                      <a:br>
                        <a:rPr lang="ar-AE" b="1" dirty="0">
                          <a:solidFill>
                            <a:schemeClr val="tx1"/>
                          </a:solidFill>
                        </a:rPr>
                      </a:br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4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يُذوّب أنواع الأسماك بطريقة صحيحة لإعداد الطعام</a:t>
                      </a:r>
                    </a:p>
                    <a:p>
                      <a:br>
                        <a:rPr lang="ar-AE" sz="1600" dirty="0"/>
                      </a:br>
                      <a:endParaRPr lang="ar-AE" sz="1600" b="1" dirty="0">
                        <a:solidFill>
                          <a:schemeClr val="tx1"/>
                        </a:solidFill>
                        <a:latin typeface="Sakkal Majalla" panose="02000000000000000000" pitchFamily="2" charset="-78"/>
                        <a:cs typeface="Sakkal Majalla" panose="020000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r" defTabSz="91412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dk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الدرس رقم 12: يذوّب أنواع الأسماك بطريقة صحيحة لإعداد الطعام</a:t>
                      </a:r>
                    </a:p>
                    <a:p>
                      <a:endParaRPr lang="ar-AE" sz="1200" b="1" i="0" u="none" strike="noStrike" cap="none" spc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FillTx/>
                        <a:latin typeface="Sakkal Majalla" panose="02000000000000000000" pitchFamily="2" charset="-78"/>
                        <a:ea typeface="+mn-ea"/>
                        <a:cs typeface="Sakkal Majalla" panose="02000000000000000000" pitchFamily="2" charset="-78"/>
                        <a:sym typeface="Calibri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ar-AE" sz="1200" b="1" i="0" u="none" strike="noStrike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Calibri"/>
                        </a:rPr>
                        <a:t>ٌيظهر معرفة ومهارة في أساسيات الطهي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10" name="مربع نص 27">
            <a:extLst>
              <a:ext uri="{FF2B5EF4-FFF2-40B4-BE49-F238E27FC236}">
                <a16:creationId xmlns:a16="http://schemas.microsoft.com/office/drawing/2014/main" id="{AF6EF6B8-953C-6AAF-AAC0-F1048031A3CC}"/>
              </a:ext>
            </a:extLst>
          </p:cNvPr>
          <p:cNvSpPr txBox="1"/>
          <p:nvPr/>
        </p:nvSpPr>
        <p:spPr>
          <a:xfrm>
            <a:off x="2260789" y="5863688"/>
            <a:ext cx="1198310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تذويب الاسماك</a:t>
            </a:r>
          </a:p>
        </p:txBody>
      </p:sp>
      <p:sp>
        <p:nvSpPr>
          <p:cNvPr id="11" name="مربع نص 27">
            <a:extLst>
              <a:ext uri="{FF2B5EF4-FFF2-40B4-BE49-F238E27FC236}">
                <a16:creationId xmlns:a16="http://schemas.microsoft.com/office/drawing/2014/main" id="{81F276E9-0197-4C8D-6D62-98C46EA75E83}"/>
              </a:ext>
            </a:extLst>
          </p:cNvPr>
          <p:cNvSpPr txBox="1"/>
          <p:nvPr/>
        </p:nvSpPr>
        <p:spPr>
          <a:xfrm>
            <a:off x="8257697" y="5843369"/>
            <a:ext cx="1198310" cy="707884"/>
          </a:xfrm>
          <a:prstGeom prst="rect">
            <a:avLst/>
          </a:prstGeom>
          <a:noFill/>
          <a:ln w="12700" cap="flat">
            <a:solidFill>
              <a:schemeClr val="tx1"/>
            </a:solidFill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2000" b="1" i="0" u="none" strike="noStrike" cap="none" spc="0" normalizeH="0" baseline="0" dirty="0">
                <a:ln>
                  <a:noFill/>
                </a:ln>
                <a:solidFill>
                  <a:srgbClr val="FF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تذويب الدجاج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06BE9F5-C7D4-B8F0-D02A-FF6101335103}"/>
              </a:ext>
            </a:extLst>
          </p:cNvPr>
          <p:cNvSpPr txBox="1"/>
          <p:nvPr/>
        </p:nvSpPr>
        <p:spPr>
          <a:xfrm>
            <a:off x="3357949" y="2085378"/>
            <a:ext cx="6098058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r>
              <a:rPr lang="ar-AE" sz="1800" b="1" i="0" u="none" strike="noStrike" baseline="0" dirty="0">
                <a:solidFill>
                  <a:srgbClr val="0070C0"/>
                </a:solidFill>
                <a:latin typeface="Arial-BoldMT"/>
              </a:rPr>
              <a:t>ضع إشارة صح حول صورة التي تدل على تذويب الاسماك؟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D4962CF-2340-052C-181E-6A4BC8F2D03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476" y="2673013"/>
            <a:ext cx="4201297" cy="3126260"/>
          </a:xfrm>
          <a:prstGeom prst="rect">
            <a:avLst/>
          </a:prstGeom>
          <a:noFill/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214D4FB-F3E4-EFBD-1A38-A6C87775764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10865" y="2673013"/>
            <a:ext cx="3867665" cy="3126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7077689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600</TotalTime>
  <Words>151</Words>
  <Application>Microsoft Office PowerPoint</Application>
  <PresentationFormat>Widescreen</PresentationFormat>
  <Paragraphs>26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Arial-BoldMT</vt:lpstr>
      <vt:lpstr>Calibri</vt:lpstr>
      <vt:lpstr>Calibri Light</vt:lpstr>
      <vt:lpstr>Helvetica</vt:lpstr>
      <vt:lpstr>Sakkal Majalla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AISHA ALRIYAMI</dc:creator>
  <cp:lastModifiedBy>SHADIH HUSSEIN KHALLL QUDAIH</cp:lastModifiedBy>
  <cp:revision>18</cp:revision>
  <dcterms:created xsi:type="dcterms:W3CDTF">2024-07-11T12:32:29Z</dcterms:created>
  <dcterms:modified xsi:type="dcterms:W3CDTF">2025-02-12T03:20:34Z</dcterms:modified>
</cp:coreProperties>
</file>