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6BCBE-333B-4A06-8B5B-7C4EC1A4A4B7}" v="6" dt="2025-02-07T02:53:29.870"/>
    <p1510:client id="{44365C3B-4213-4AA8-BFDD-17194E6DC188}" v="7" dt="2025-02-07T03:25:05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50227"/>
              </p:ext>
            </p:extLst>
          </p:nvPr>
        </p:nvGraphicFramePr>
        <p:xfrm>
          <a:off x="186834" y="535214"/>
          <a:ext cx="11301984" cy="14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يُذوّب أنواع اللحوم بطريقة صحيحة لإعداد الطعام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اللحوم والأسماك حسب وصفات الطعام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يذوّب أنواع اللحوم بطريقة صحيحة لإعداد الطعام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5E02DA75-404A-4570-16B3-A74F30DC6CFE}"/>
              </a:ext>
            </a:extLst>
          </p:cNvPr>
          <p:cNvSpPr txBox="1"/>
          <p:nvPr/>
        </p:nvSpPr>
        <p:spPr>
          <a:xfrm>
            <a:off x="2347287" y="5992945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00D8BD8-E33A-66C3-6D8D-6196B89E39BA}"/>
              </a:ext>
            </a:extLst>
          </p:cNvPr>
          <p:cNvSpPr txBox="1"/>
          <p:nvPr/>
        </p:nvSpPr>
        <p:spPr>
          <a:xfrm>
            <a:off x="8439297" y="6017576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3357949" y="208537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ضع إشارة صح حول صورة التي تدل على تذويب اللحوم؟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9557B-85C7-B6D6-1091-799CB43E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57" y="2839013"/>
            <a:ext cx="4012519" cy="3085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DB3977-77C7-EBCD-A54C-9879ABD2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78" y="2802844"/>
            <a:ext cx="4012519" cy="29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C889F-5969-64F7-EA21-BF3E9B956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04BDC4A2-1DE6-3DE9-00F2-07E01EADCAE1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sz="1600" b="1" dirty="0">
                          <a:solidFill>
                            <a:schemeClr val="tx1"/>
                          </a:solidFill>
                        </a:rPr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10 : ينظف اللحوم والأسماك</a:t>
                      </a: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1E105B2D-CD48-312D-8907-0AC00D6DCCE9}"/>
              </a:ext>
            </a:extLst>
          </p:cNvPr>
          <p:cNvSpPr txBox="1"/>
          <p:nvPr/>
        </p:nvSpPr>
        <p:spPr>
          <a:xfrm>
            <a:off x="1544098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FD6D6C14-68B1-3A3E-2AD4-13F4F643D215}"/>
              </a:ext>
            </a:extLst>
          </p:cNvPr>
          <p:cNvSpPr txBox="1"/>
          <p:nvPr/>
        </p:nvSpPr>
        <p:spPr>
          <a:xfrm>
            <a:off x="4217596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59A8-C6CE-B48C-ECAC-9765329D966F}"/>
              </a:ext>
            </a:extLst>
          </p:cNvPr>
          <p:cNvSpPr txBox="1"/>
          <p:nvPr/>
        </p:nvSpPr>
        <p:spPr>
          <a:xfrm>
            <a:off x="4217596" y="2231874"/>
            <a:ext cx="609805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2400" b="1" i="0" u="none" strike="noStrike" baseline="0" dirty="0">
                <a:solidFill>
                  <a:srgbClr val="0070C0"/>
                </a:solidFill>
                <a:latin typeface="Arial-BoldMT"/>
              </a:rPr>
              <a:t>خطوات تذويب اللحوم بشكل صحيح؟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DA20F-D06A-8239-4536-EA3952C9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90" y="2817499"/>
            <a:ext cx="2346328" cy="2625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4FD1-779A-DF5D-3C49-B8A9BA28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51" y="2817499"/>
            <a:ext cx="2141614" cy="2625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593D46-1E46-7E6E-B4D1-52492B2C3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092" y="2835591"/>
            <a:ext cx="2039833" cy="2607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EA081-3C0D-A00E-4D84-F873F759B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70" y="2835590"/>
            <a:ext cx="2594127" cy="2607295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E014B5CD-5D97-4A55-EDA5-7AF926D97F67}"/>
              </a:ext>
            </a:extLst>
          </p:cNvPr>
          <p:cNvSpPr txBox="1"/>
          <p:nvPr/>
        </p:nvSpPr>
        <p:spPr>
          <a:xfrm>
            <a:off x="6956524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D5D97266-1B73-A2C1-729B-92D2BD3548B1}"/>
              </a:ext>
            </a:extLst>
          </p:cNvPr>
          <p:cNvSpPr txBox="1"/>
          <p:nvPr/>
        </p:nvSpPr>
        <p:spPr>
          <a:xfrm>
            <a:off x="9654594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120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2EBF-8769-33EB-D53B-512257703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57534711-400D-2F6B-491D-2D692068FD8C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sz="1600" b="1" dirty="0">
                          <a:solidFill>
                            <a:schemeClr val="tx1"/>
                          </a:solidFill>
                        </a:rPr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10 : ينظف اللحوم والأسماك</a:t>
                      </a: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76F90C5C-7881-DA5B-A285-E58240BBC1C0}"/>
              </a:ext>
            </a:extLst>
          </p:cNvPr>
          <p:cNvSpPr txBox="1"/>
          <p:nvPr/>
        </p:nvSpPr>
        <p:spPr>
          <a:xfrm>
            <a:off x="739941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511F4C28-4F44-328A-B125-35CC31958788}"/>
              </a:ext>
            </a:extLst>
          </p:cNvPr>
          <p:cNvSpPr txBox="1"/>
          <p:nvPr/>
        </p:nvSpPr>
        <p:spPr>
          <a:xfrm>
            <a:off x="3800446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25DF9-B3D7-C1D5-67AA-2CDD9D18A52E}"/>
              </a:ext>
            </a:extLst>
          </p:cNvPr>
          <p:cNvSpPr txBox="1"/>
          <p:nvPr/>
        </p:nvSpPr>
        <p:spPr>
          <a:xfrm>
            <a:off x="4217596" y="2231874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رتب خطوات تذويب اللحوم بشكل صحيح؟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7B2EA-32AB-C1C3-D1E5-E6AD2301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31" y="2923194"/>
            <a:ext cx="2462540" cy="252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F18D7-8FAA-BBE1-0A7F-3D078F7E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290" y="2835590"/>
            <a:ext cx="2141614" cy="2625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3FBECA-CCA1-6A91-1CEF-26EFC15BB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9" y="2788023"/>
            <a:ext cx="2319080" cy="2607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D25CFB-648A-7F75-BA4E-8A5F6EAF2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331" y="2923194"/>
            <a:ext cx="2462540" cy="2475040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6AB829E5-1CAF-7A21-1872-4F20A56DE119}"/>
              </a:ext>
            </a:extLst>
          </p:cNvPr>
          <p:cNvSpPr txBox="1"/>
          <p:nvPr/>
        </p:nvSpPr>
        <p:spPr>
          <a:xfrm>
            <a:off x="6956524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021ABDDA-21D3-4ACF-C5A6-F6664DD9146A}"/>
              </a:ext>
            </a:extLst>
          </p:cNvPr>
          <p:cNvSpPr txBox="1"/>
          <p:nvPr/>
        </p:nvSpPr>
        <p:spPr>
          <a:xfrm>
            <a:off x="9308605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8137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159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Arial-BoldMT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18</cp:revision>
  <dcterms:created xsi:type="dcterms:W3CDTF">2024-07-11T12:32:29Z</dcterms:created>
  <dcterms:modified xsi:type="dcterms:W3CDTF">2025-02-07T03:28:08Z</dcterms:modified>
</cp:coreProperties>
</file>