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858000" cy="9144000"/>
  <p:defaultTextStyle>
    <a:defPPr>
      <a:defRPr lang="en-US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notesView">
  <p:normalViewPr>
    <p:restoredLeft sz="85005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102" y="2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210" d="100"/>
          <a:sy n="210" d="100"/>
        </p:scale>
        <p:origin x="1188" y="-39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03T06:30:00.17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3453 54 24575,'-37'-2'0,"0"-2"0,-44-10 0,-2 0 0,-96-1 0,-257 11 0,216 7 0,-121-5 0,-368 4 0,630 2 0,0 4 0,-104 25 0,-150 57 0,310-83 0,1 2 0,-1 0 0,2 2 0,-1 0 0,1 2 0,1 0 0,1 1 0,-28 26 0,22-15 0,1 0 0,2 2 0,0 1 0,2 1 0,-19 37 0,-4 23 0,3 3 0,5 0 0,-26 112 0,28-66 0,6 2 0,-10 172 0,28 181 0,11-292 0,1-146 0,3-1 0,2 0 0,2 0 0,3 0 0,2-2 0,3 0 0,33 71 0,-28-78 0,2-2 0,2-1 0,2-2 0,1 0 0,2-2 0,2-2 0,1 0 0,2-3 0,74 53 0,32 7 0,233 113 0,-231-131 0,-67-34 0,2-4 0,1-2 0,2-5 0,1-3 0,98 18 0,-64-27 0,1-4 0,152-4 0,-205-10 0,147-1 0,218-30 0,-351 20 0,27-2 0,127-34 0,-201 38 0,-2-1 0,1-1 0,-1-2 0,-1-2 0,0 0 0,-1-2 0,-1-1 0,33-28 0,-25 14 0,-2-1 0,-1-1 0,-1-2 0,-3-2 0,-1 0 0,38-70 0,-40 60 0,-3-1 0,-1-2 0,-3 0 0,-2-1 0,-2-1 0,-3 0 0,7-62 0,2-53 0,-3 42 0,0-165 0,-17-39 0,-3-170 0,-2 423 0,-21-127 0,18 169 0,-1-1 0,-2 2 0,-2-1 0,-1 1 0,-31-56 0,-4 8 0,-132-209 0,157 260 0,-2 1 0,-1 0 0,-2 3 0,-42-34 0,-89-54 0,90 67 0,58 40-1365,1 3-5461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03T06:30:05.54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2392 166 24575,'-13'-1'0,"1"0"0,-1-1 0,-17-5 0,-22-3 0,-335-47 0,373 55 0,-451-57 0,-2 33 0,421 26 0,-13-1 0,-89 11 0,128-7 0,0 1 0,1 1 0,0 1 0,0 0 0,0 1 0,1 1 0,0 1 0,-24 16 0,13-5 0,1 2 0,2 1 0,0 2 0,1 0 0,2 1 0,-31 45 0,25-27 0,3 1 0,1 2 0,-31 84 0,14-20 0,-38 164 0,69-201 0,3 0 0,4 1 0,6 92 0,0-45 0,-1-92 0,2 1 0,1-1 0,1 0 0,2 0 0,1 0 0,1-1 0,18 38 0,110 190 0,-61-125 0,-31-46 0,-9-15 0,63 91 0,-83-143 0,0 0 0,1-1 0,1-1 0,32 24 0,88 53 0,-126-87 0,43 26 0,1-4 0,2-1 0,1-3 0,1-3 0,67 15 0,16-4 0,158 15 0,-246-44 0,1-1 0,0-4 0,0-1 0,-1-3 0,1-3 0,-2-2 0,1-2 0,-1-3 0,-1-2 0,-1-2 0,0-3 0,72-41 0,-99 47 0,0 0 0,-1-2 0,0-1 0,-2-1 0,0-1 0,26-33 0,-2-6 0,52-86 0,-71 98 0,-1-2 0,-3 0 0,-3-2 0,-1 0 0,18-86 0,28-282 0,-40 222 0,-7 43 0,-3-230 0,-15 343 0,-7-46 0,5 72 0,-1 1 0,-1-1 0,-1 1 0,0-1 0,-15-28 0,1 9 0,-1 0 0,-2 1 0,-2 1 0,-1 1 0,-1 1 0,-2 2 0,-1 1 0,-1 1 0,-66-46 0,81 65 14,0 1-1,0 0 1,-1 1-1,0 1 1,0 0-1,0 1 1,-28-2-1,-119-1-1145,148 7 791,4 0-6485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5-02-03T06:30:52.505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fld id="{F71E830C-2042-4E05-AC8E-A217C55A3F3A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en-US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fld id="{575A9878-1170-4348-913F-46FC1C818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87086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3.xml"/><Relationship Id="rId3" Type="http://schemas.openxmlformats.org/officeDocument/2006/relationships/image" Target="../media/image1.jpg"/><Relationship Id="rId7" Type="http://schemas.openxmlformats.org/officeDocument/2006/relationships/image" Target="../media/image3.png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6" Type="http://schemas.openxmlformats.org/officeDocument/2006/relationships/customXml" Target="../ink/ink2.xml"/><Relationship Id="rId5" Type="http://schemas.openxmlformats.org/officeDocument/2006/relationships/image" Target="../media/image2.png"/><Relationship Id="rId4" Type="http://schemas.openxmlformats.org/officeDocument/2006/relationships/customXml" Target="../ink/ink1.xml"/><Relationship Id="rId9" Type="http://schemas.openxmlformats.org/officeDocument/2006/relationships/image" Target="../media/image4.png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صورة 5" descr="صورة تحتوي على نص, لقطة شاشة, نبات, إناء للزهور&#10;&#10;تم إنشاء الوصف تلقائياً">
            <a:extLst>
              <a:ext uri="{FF2B5EF4-FFF2-40B4-BE49-F238E27FC236}">
                <a16:creationId xmlns:a16="http://schemas.microsoft.com/office/drawing/2014/main" id="{36D4C909-026D-3CF7-E5EE-47A986A283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8404"/>
            <a:ext cx="6858000" cy="8947192"/>
          </a:xfrm>
          <a:prstGeom prst="rect">
            <a:avLst/>
          </a:prstGeom>
        </p:spPr>
      </p:pic>
      <p:sp>
        <p:nvSpPr>
          <p:cNvPr id="7" name="مستطيل 6">
            <a:extLst>
              <a:ext uri="{FF2B5EF4-FFF2-40B4-BE49-F238E27FC236}">
                <a16:creationId xmlns:a16="http://schemas.microsoft.com/office/drawing/2014/main" id="{74DA3DF4-700D-1CD1-3D17-D0F018DF68E9}"/>
              </a:ext>
            </a:extLst>
          </p:cNvPr>
          <p:cNvSpPr/>
          <p:nvPr/>
        </p:nvSpPr>
        <p:spPr>
          <a:xfrm>
            <a:off x="4258102" y="2447499"/>
            <a:ext cx="1223749" cy="14102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1400"/>
              <a:t>ليلي </a:t>
            </a:r>
            <a:r>
              <a:rPr lang="ar-DZ" sz="1400" dirty="0"/>
              <a:t>الحمادي</a:t>
            </a:r>
            <a:endParaRPr lang="en-US" sz="1400" dirty="0"/>
          </a:p>
        </p:txBody>
      </p:sp>
      <p:sp>
        <p:nvSpPr>
          <p:cNvPr id="8" name="مستطيل 7">
            <a:extLst>
              <a:ext uri="{FF2B5EF4-FFF2-40B4-BE49-F238E27FC236}">
                <a16:creationId xmlns:a16="http://schemas.microsoft.com/office/drawing/2014/main" id="{03C10611-EB2B-2A2D-59E7-50DF1E601456}"/>
              </a:ext>
            </a:extLst>
          </p:cNvPr>
          <p:cNvSpPr/>
          <p:nvPr/>
        </p:nvSpPr>
        <p:spPr>
          <a:xfrm>
            <a:off x="2386084" y="2904699"/>
            <a:ext cx="1223749" cy="14102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1400" dirty="0"/>
              <a:t>10</a:t>
            </a:r>
            <a:endParaRPr lang="en-US" sz="1400" dirty="0"/>
          </a:p>
        </p:txBody>
      </p:sp>
      <p:sp>
        <p:nvSpPr>
          <p:cNvPr id="9" name="مستطيل 8">
            <a:extLst>
              <a:ext uri="{FF2B5EF4-FFF2-40B4-BE49-F238E27FC236}">
                <a16:creationId xmlns:a16="http://schemas.microsoft.com/office/drawing/2014/main" id="{EA436E45-C289-E6A9-A6D9-02D6D9238AFE}"/>
              </a:ext>
            </a:extLst>
          </p:cNvPr>
          <p:cNvSpPr/>
          <p:nvPr/>
        </p:nvSpPr>
        <p:spPr>
          <a:xfrm>
            <a:off x="1285165" y="2433852"/>
            <a:ext cx="1223749" cy="14102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ar-DZ" sz="1400" dirty="0"/>
              <a:t>3</a:t>
            </a:r>
            <a:endParaRPr lang="en-US" sz="1400" dirty="0"/>
          </a:p>
        </p:txBody>
      </p:sp>
      <p:sp>
        <p:nvSpPr>
          <p:cNvPr id="10" name="مستطيل 9">
            <a:extLst>
              <a:ext uri="{FF2B5EF4-FFF2-40B4-BE49-F238E27FC236}">
                <a16:creationId xmlns:a16="http://schemas.microsoft.com/office/drawing/2014/main" id="{B08893B1-E66B-6698-6DD2-9DDBBFFDF383}"/>
              </a:ext>
            </a:extLst>
          </p:cNvPr>
          <p:cNvSpPr/>
          <p:nvPr/>
        </p:nvSpPr>
        <p:spPr>
          <a:xfrm>
            <a:off x="559558" y="7670042"/>
            <a:ext cx="1778758" cy="61869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5" name="حبر 14">
                <a:extLst>
                  <a:ext uri="{FF2B5EF4-FFF2-40B4-BE49-F238E27FC236}">
                    <a16:creationId xmlns:a16="http://schemas.microsoft.com/office/drawing/2014/main" id="{203AFB08-1D22-A484-A7BB-4B237A9009A2}"/>
                  </a:ext>
                </a:extLst>
              </p14:cNvPr>
              <p14:cNvContentPartPr/>
              <p14:nvPr/>
            </p14:nvContentPartPr>
            <p14:xfrm>
              <a:off x="2778448" y="6322191"/>
              <a:ext cx="1503360" cy="1366200"/>
            </p14:xfrm>
          </p:contentPart>
        </mc:Choice>
        <mc:Fallback>
          <p:pic>
            <p:nvPicPr>
              <p:cNvPr id="15" name="حبر 14">
                <a:extLst>
                  <a:ext uri="{FF2B5EF4-FFF2-40B4-BE49-F238E27FC236}">
                    <a16:creationId xmlns:a16="http://schemas.microsoft.com/office/drawing/2014/main" id="{203AFB08-1D22-A484-A7BB-4B237A9009A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769808" y="6313551"/>
                <a:ext cx="1521000" cy="138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6" name="حبر 15">
                <a:extLst>
                  <a:ext uri="{FF2B5EF4-FFF2-40B4-BE49-F238E27FC236}">
                    <a16:creationId xmlns:a16="http://schemas.microsoft.com/office/drawing/2014/main" id="{77AD68A0-3ED9-CA43-22E8-827CC9005F7B}"/>
                  </a:ext>
                </a:extLst>
              </p14:cNvPr>
              <p14:cNvContentPartPr/>
              <p14:nvPr/>
            </p14:nvContentPartPr>
            <p14:xfrm>
              <a:off x="185008" y="6299871"/>
              <a:ext cx="1071000" cy="1051920"/>
            </p14:xfrm>
          </p:contentPart>
        </mc:Choice>
        <mc:Fallback>
          <p:pic>
            <p:nvPicPr>
              <p:cNvPr id="16" name="حبر 15">
                <a:extLst>
                  <a:ext uri="{FF2B5EF4-FFF2-40B4-BE49-F238E27FC236}">
                    <a16:creationId xmlns:a16="http://schemas.microsoft.com/office/drawing/2014/main" id="{77AD68A0-3ED9-CA43-22E8-827CC9005F7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76008" y="6290871"/>
                <a:ext cx="1088640" cy="1069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7" name="حبر 16">
                <a:extLst>
                  <a:ext uri="{FF2B5EF4-FFF2-40B4-BE49-F238E27FC236}">
                    <a16:creationId xmlns:a16="http://schemas.microsoft.com/office/drawing/2014/main" id="{D9E20C4C-4169-AC68-F073-A0314D283B8B}"/>
                  </a:ext>
                </a:extLst>
              </p14:cNvPr>
              <p14:cNvContentPartPr/>
              <p14:nvPr/>
            </p14:nvContentPartPr>
            <p14:xfrm>
              <a:off x="7228408" y="1341930"/>
              <a:ext cx="360" cy="360"/>
            </p14:xfrm>
          </p:contentPart>
        </mc:Choice>
        <mc:Fallback>
          <p:pic>
            <p:nvPicPr>
              <p:cNvPr id="17" name="حبر 16">
                <a:extLst>
                  <a:ext uri="{FF2B5EF4-FFF2-40B4-BE49-F238E27FC236}">
                    <a16:creationId xmlns:a16="http://schemas.microsoft.com/office/drawing/2014/main" id="{D9E20C4C-4169-AC68-F073-A0314D283B8B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219768" y="1332930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16091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F273B1D-D813-C83D-DD0F-ECB468C6A0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2E149E8-6C4F-C2FB-7FAD-7963EA8D778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F55160E-603E-CEEC-CA70-42C674F85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FB128B8-E80F-84DA-5B6E-A973326D0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2655503D-9D44-42FE-4FA3-880D2B1F7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04931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5A98348-AD28-D963-FE27-1BA8FF74BB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5A931DC2-9011-E2AD-F11F-BF9600B02BA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1EA31A3E-3294-EC40-73F3-185A0F7B3F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E60E58D5-4DDE-C6E2-D613-5B2843E49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D8A3F20-3E5E-65EE-47BF-CDC43EE760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1972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A7C2F210-6F1E-8C9D-FBA6-EC001206A7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963282CE-C10E-F17A-D0FE-8B322E983C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5ACC3772-8439-4987-3FC6-3A4115E22A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67BDF45-EF1C-DD60-AF5B-8CD5CA142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C0DB02AA-61B1-77A2-3397-F2E428912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0331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92FE9BB-22CA-F0E0-C1B9-9EB182A1A5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CF0DB4E-08CF-2214-5ECD-1B33EAF3CF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D24A76B3-75F3-8EDF-F0E5-89FC536A7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1A662064-4C94-6FA2-11B5-99BB59E2B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82EF0D2-02AE-036F-A74C-A78A44C2E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5342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7277FF6-D1CC-91FE-8D97-6FF62421A3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C991B02B-27BD-E854-0F99-0ABA3ACAED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5A65DC8-B1B8-2736-99B3-AD8BB2133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09AF62E9-6E12-13CC-F3B0-30BDCFD1A6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44700E23-70F7-4C1D-9A44-2EB3B5CD0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86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96656270-43F6-D41C-4F15-E47F7834A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5820190F-2731-BB5E-E037-86EA9F031D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20B56400-4FA8-EB17-3A50-CB4180E73E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70339EBC-0D63-E7A5-64EE-78EEAB68B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F24CCB58-C513-A6A6-BCBE-56E3900FF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87D6C80B-D698-67DC-8885-8428D55CD4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7702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B706B7E-3C52-AEB4-7700-A483F9AFE7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15CBF26E-19E1-4747-D321-7BDD284599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5AA619AB-FE83-069C-2DE5-1E43E118BD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1F07456E-A218-B01E-117F-6713461196B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C6FEEBDC-3B07-AB15-A237-556262009D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BA9F3952-ED66-F31B-0C5D-FA327BF714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4870AAE1-971B-1D80-CE2C-4874ED5DA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91A83F6A-A4A3-DFDA-C45B-BA10D9FE4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384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9A588FF-F20D-C7BF-3EB7-93688ABAD2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01719585-CCB6-86AB-81E4-E6F1730B03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2DCF651A-AD79-9012-6B9A-A43F91089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632D1F6F-AEAE-3678-10A2-CC2094526C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7033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9E4EDA84-1794-5A5E-94FF-C9F0ADF231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B248CD44-4735-4829-FC8E-B2F5D00794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D56B1742-6F72-EC04-7CE3-B6F4CD05EC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012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EF6AB7B-56D5-2ACF-19F8-E6F3B452B1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FD702C1-3E8D-68C5-6CA1-100C923AD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C784F83-6000-960E-DC2A-8FCEE24074A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E6E31D67-1FED-A5E1-B7D0-408EE8834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75342671-CE02-69D9-746F-39B089DD8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DF7F4A29-0429-F67E-F91E-98A6ED52B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6104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DD40C03-25E3-0910-84FD-2F228DC190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657D7B07-2D07-43CD-0B05-D8BE2CA13E2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24CA91AD-0BDA-1D88-2D13-0099925362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B9EBD2B-587B-0437-6B3E-B0788709A6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B86E238-4554-5E67-42A6-B396AFFCC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332C7B8C-005B-EFE7-D1AC-CBC37B1B3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133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768CF72C-FCC0-8CE3-461D-2B65FD92AA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  <a:endParaRPr lang="en-US"/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BA11EB5-F5AB-D2B4-15B7-D93E30D0CA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8221A9D-FD40-9CC6-3615-C98B4290B1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EFDA255-5692-448E-80B3-737858B0AB7F}" type="datetimeFigureOut">
              <a:rPr lang="en-US" smtClean="0"/>
              <a:t>2/3/2025</a:t>
            </a:fld>
            <a:endParaRPr lang="en-US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193A90B-4AC6-927E-7A48-54AE28DB2F5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EA4CE5E-F142-28F1-F501-08B317D9EE7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FAEB39-BFF7-4972-B7E1-A8E6C034D8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02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FF92D15-7409-7311-AD73-94225BF9B11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E730425C-0EC0-AA6E-A631-9DEFD742483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604928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4</Words>
  <Application>Microsoft Office PowerPoint</Application>
  <PresentationFormat>شاشة عريضة</PresentationFormat>
  <Paragraphs>3</Paragraphs>
  <Slides>1</Slides>
  <Notes>1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نسق Office</vt:lpstr>
      <vt:lpstr>عرض تقديمي في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SHAEKA ABDU ALLAH HASN</dc:creator>
  <cp:lastModifiedBy>SHAEKA ABDU ALLAH HASN</cp:lastModifiedBy>
  <cp:revision>3</cp:revision>
  <dcterms:created xsi:type="dcterms:W3CDTF">2025-02-03T06:25:43Z</dcterms:created>
  <dcterms:modified xsi:type="dcterms:W3CDTF">2025-02-03T06:31:11Z</dcterms:modified>
</cp:coreProperties>
</file>