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153" dt="2025-01-22T09:43:34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12560"/>
              </p:ext>
            </p:extLst>
          </p:nvPr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742278" y="1494813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يشير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الي البيئة الحارة والبيئة الباردة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443458" y="556419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بيئة بارده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707255" y="570900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بيئة حارة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حيوانات البيئة الصحراوية - موضوع">
            <a:extLst>
              <a:ext uri="{FF2B5EF4-FFF2-40B4-BE49-F238E27FC236}">
                <a16:creationId xmlns:a16="http://schemas.microsoft.com/office/drawing/2014/main" id="{FDF6C8BA-B8CE-F79E-FA50-CED32219C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46" y="2462364"/>
            <a:ext cx="4307549" cy="304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البيئة الكندية تصدر تحذيرات من العواصف الثلجية الشديدة لـ 6 مقاطعات وأقاليم">
            <a:extLst>
              <a:ext uri="{FF2B5EF4-FFF2-40B4-BE49-F238E27FC236}">
                <a16:creationId xmlns:a16="http://schemas.microsoft.com/office/drawing/2014/main" id="{0A889EC4-9A54-D43F-51E0-9506599EA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935" y="2462364"/>
            <a:ext cx="4580883" cy="284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5B965-4E26-612E-A954-DD269D8E8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F6101958-C8AD-77F5-1613-374CD8FF9826}"/>
              </a:ext>
            </a:extLst>
          </p:cNvPr>
          <p:cNvGraphicFramePr>
            <a:graphicFrameLocks noGrp="1"/>
          </p:cNvGraphicFramePr>
          <p:nvPr/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4D8280-3A44-0313-845B-1351CEDB5E59}"/>
              </a:ext>
            </a:extLst>
          </p:cNvPr>
          <p:cNvSpPr txBox="1"/>
          <p:nvPr/>
        </p:nvSpPr>
        <p:spPr>
          <a:xfrm>
            <a:off x="544570" y="1738246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0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يتعرف الطالب علي  ثلاث انواع فاكهة شتوية </a:t>
            </a:r>
            <a:endParaRPr lang="en-AE" sz="20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142C194-A582-58D6-5C0F-4A2DD62354A1}"/>
              </a:ext>
            </a:extLst>
          </p:cNvPr>
          <p:cNvSpPr txBox="1"/>
          <p:nvPr/>
        </p:nvSpPr>
        <p:spPr>
          <a:xfrm>
            <a:off x="8443457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برتقال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DD146954-0914-DFE1-6D32-82252AE211BB}"/>
              </a:ext>
            </a:extLst>
          </p:cNvPr>
          <p:cNvSpPr txBox="1"/>
          <p:nvPr/>
        </p:nvSpPr>
        <p:spPr>
          <a:xfrm>
            <a:off x="1101774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فرولة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076" name="Picture 4" descr="فواكه شتوية لا غنى عن فوائدها الصحية - مجلة هي">
            <a:extLst>
              <a:ext uri="{FF2B5EF4-FFF2-40B4-BE49-F238E27FC236}">
                <a16:creationId xmlns:a16="http://schemas.microsoft.com/office/drawing/2014/main" id="{EC0B73E1-780A-E477-3260-1159F7C3B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407" y="2767381"/>
            <a:ext cx="3356918" cy="279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4 فواكه شتوية رائعة لبشرة مشرقة ومشدودة - مجلة هي">
            <a:extLst>
              <a:ext uri="{FF2B5EF4-FFF2-40B4-BE49-F238E27FC236}">
                <a16:creationId xmlns:a16="http://schemas.microsoft.com/office/drawing/2014/main" id="{B19A5B3B-C4E5-455F-090E-2E8E9B4FF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297" y="2817093"/>
            <a:ext cx="3192130" cy="24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فواكه الشتاء بخلاف البرتقال واليوسفي.. 8 أنواع مقترحة لكم">
            <a:extLst>
              <a:ext uri="{FF2B5EF4-FFF2-40B4-BE49-F238E27FC236}">
                <a16:creationId xmlns:a16="http://schemas.microsoft.com/office/drawing/2014/main" id="{8EA06899-5896-2C05-CA0A-F02F1DC87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32" y="2817093"/>
            <a:ext cx="3192130" cy="24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7">
            <a:extLst>
              <a:ext uri="{FF2B5EF4-FFF2-40B4-BE49-F238E27FC236}">
                <a16:creationId xmlns:a16="http://schemas.microsoft.com/office/drawing/2014/main" id="{14E5052B-7E48-8637-738B-77ED7E5C86B9}"/>
              </a:ext>
            </a:extLst>
          </p:cNvPr>
          <p:cNvSpPr txBox="1"/>
          <p:nvPr/>
        </p:nvSpPr>
        <p:spPr>
          <a:xfrm>
            <a:off x="4459507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افوكادو      </a:t>
            </a:r>
          </a:p>
        </p:txBody>
      </p:sp>
    </p:spTree>
    <p:extLst>
      <p:ext uri="{BB962C8B-B14F-4D97-AF65-F5344CB8AC3E}">
        <p14:creationId xmlns:p14="http://schemas.microsoft.com/office/powerpoint/2010/main" val="50535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3BE84-0541-1042-8ED3-A73CE4614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9A51AC0-0804-A39E-8E85-E9890B51EA48}"/>
              </a:ext>
            </a:extLst>
          </p:cNvPr>
          <p:cNvGraphicFramePr>
            <a:graphicFrameLocks noGrp="1"/>
          </p:cNvGraphicFramePr>
          <p:nvPr/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E88EABF-110A-B148-9912-4B89A83D4268}"/>
              </a:ext>
            </a:extLst>
          </p:cNvPr>
          <p:cNvSpPr txBox="1"/>
          <p:nvPr/>
        </p:nvSpPr>
        <p:spPr>
          <a:xfrm>
            <a:off x="9529068" y="51631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عنب  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B125CCD7-C6AF-0264-05EB-28EEE267D9B9}"/>
              </a:ext>
            </a:extLst>
          </p:cNvPr>
          <p:cNvSpPr txBox="1"/>
          <p:nvPr/>
        </p:nvSpPr>
        <p:spPr>
          <a:xfrm>
            <a:off x="2220019" y="52978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بطيخ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50" name="Picture 2" descr="Masrawy مصراوي‎ | ‎البطيخ فاكهة صيفية مثالية ومن العناصر الغذائية الأساسية  في فصل الصيف، لاحتوائه على نحو 92% من الماء، ما يجعله مرطبًا بشكل لا يصدق  خاصة خلال...‎ | Instagram">
            <a:extLst>
              <a:ext uri="{FF2B5EF4-FFF2-40B4-BE49-F238E27FC236}">
                <a16:creationId xmlns:a16="http://schemas.microsoft.com/office/drawing/2014/main" id="{E507E279-2111-8891-A230-E103714C3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05" y="2554889"/>
            <a:ext cx="2695446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0 أنواع من الفواكه الصيفية المفيدة جداً للصحة - زهرة الخليج">
            <a:extLst>
              <a:ext uri="{FF2B5EF4-FFF2-40B4-BE49-F238E27FC236}">
                <a16:creationId xmlns:a16="http://schemas.microsoft.com/office/drawing/2014/main" id="{409716C1-B984-4429-7F2D-2E2E14AB2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563" y="2447999"/>
            <a:ext cx="2784063" cy="249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العنب فاكهة صيفية غنية بالفوائد – وكالة الصحافة الاوروبية | يورو برس عربية">
            <a:extLst>
              <a:ext uri="{FF2B5EF4-FFF2-40B4-BE49-F238E27FC236}">
                <a16:creationId xmlns:a16="http://schemas.microsoft.com/office/drawing/2014/main" id="{EDE8EBC3-889D-7DDD-0859-02DC9CA42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962" y="2634612"/>
            <a:ext cx="2462626" cy="212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7">
            <a:extLst>
              <a:ext uri="{FF2B5EF4-FFF2-40B4-BE49-F238E27FC236}">
                <a16:creationId xmlns:a16="http://schemas.microsoft.com/office/drawing/2014/main" id="{B1E14F9D-A731-0A7B-88CE-FB300D11F49D}"/>
              </a:ext>
            </a:extLst>
          </p:cNvPr>
          <p:cNvSpPr txBox="1"/>
          <p:nvPr/>
        </p:nvSpPr>
        <p:spPr>
          <a:xfrm>
            <a:off x="5616095" y="52160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التين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170D16-5834-5B27-91C9-98A8A5AC8F24}"/>
              </a:ext>
            </a:extLst>
          </p:cNvPr>
          <p:cNvSpPr txBox="1"/>
          <p:nvPr/>
        </p:nvSpPr>
        <p:spPr>
          <a:xfrm>
            <a:off x="1063554" y="1658239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0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يتعرف الطالب علي  ثلاث انواع فاكهة صيفية 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124818663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141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15</cp:revision>
  <dcterms:created xsi:type="dcterms:W3CDTF">2024-07-11T12:32:29Z</dcterms:created>
  <dcterms:modified xsi:type="dcterms:W3CDTF">2025-01-22T09:44:16Z</dcterms:modified>
</cp:coreProperties>
</file>