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3BC73-9335-4574-A6BA-83C6EBF5EEAE}" v="153" dt="2025-01-22T09:43:34.850"/>
    <p1510:client id="{9DCEFC8B-9F30-4108-9D8D-074C471BAEBB}" v="90" dt="2025-01-23T04:32:50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9DCEFC8B-9F30-4108-9D8D-074C471BAEBB}"/>
    <pc:docChg chg="undo custSel delSld modSld">
      <pc:chgData name="SHADIH HUSSEIN KHALLL QUDAIH" userId="c61c99c5-8879-40d4-ae6d-588650192bed" providerId="ADAL" clId="{9DCEFC8B-9F30-4108-9D8D-074C471BAEBB}" dt="2025-01-23T04:32:50.890" v="420" actId="14100"/>
      <pc:docMkLst>
        <pc:docMk/>
      </pc:docMkLst>
      <pc:sldChg chg="addSp delSp modSp mod">
        <pc:chgData name="SHADIH HUSSEIN KHALLL QUDAIH" userId="c61c99c5-8879-40d4-ae6d-588650192bed" providerId="ADAL" clId="{9DCEFC8B-9F30-4108-9D8D-074C471BAEBB}" dt="2025-01-23T04:32:50.890" v="420" actId="14100"/>
        <pc:sldMkLst>
          <pc:docMk/>
          <pc:sldMk cId="4256669252" sldId="11602"/>
        </pc:sldMkLst>
        <pc:spChg chg="add">
          <ac:chgData name="SHADIH HUSSEIN KHALLL QUDAIH" userId="c61c99c5-8879-40d4-ae6d-588650192bed" providerId="ADAL" clId="{9DCEFC8B-9F30-4108-9D8D-074C471BAEBB}" dt="2025-01-23T03:02:59.469" v="95"/>
          <ac:spMkLst>
            <pc:docMk/>
            <pc:sldMk cId="4256669252" sldId="11602"/>
            <ac:spMk id="3" creationId="{8BA6CC59-ACA5-96B1-1C36-4D870A8F6CF2}"/>
          </ac:spMkLst>
        </pc:spChg>
        <pc:spChg chg="mod">
          <ac:chgData name="SHADIH HUSSEIN KHALLL QUDAIH" userId="c61c99c5-8879-40d4-ae6d-588650192bed" providerId="ADAL" clId="{9DCEFC8B-9F30-4108-9D8D-074C471BAEBB}" dt="2025-01-23T03:31:14.985" v="304" actId="20577"/>
          <ac:spMkLst>
            <pc:docMk/>
            <pc:sldMk cId="4256669252" sldId="11602"/>
            <ac:spMk id="4" creationId="{C7C8D4AD-F167-015F-40DF-7DA523349B04}"/>
          </ac:spMkLst>
        </pc:spChg>
        <pc:spChg chg="add mod">
          <ac:chgData name="SHADIH HUSSEIN KHALLL QUDAIH" userId="c61c99c5-8879-40d4-ae6d-588650192bed" providerId="ADAL" clId="{9DCEFC8B-9F30-4108-9D8D-074C471BAEBB}" dt="2025-01-23T03:43:04.612" v="330" actId="20577"/>
          <ac:spMkLst>
            <pc:docMk/>
            <pc:sldMk cId="4256669252" sldId="11602"/>
            <ac:spMk id="7" creationId="{BC337942-73AC-9445-AFDF-B646428C5A5E}"/>
          </ac:spMkLst>
        </pc:spChg>
        <pc:spChg chg="mod">
          <ac:chgData name="SHADIH HUSSEIN KHALLL QUDAIH" userId="c61c99c5-8879-40d4-ae6d-588650192bed" providerId="ADAL" clId="{9DCEFC8B-9F30-4108-9D8D-074C471BAEBB}" dt="2025-01-23T03:42:56.959" v="323" actId="20577"/>
          <ac:spMkLst>
            <pc:docMk/>
            <pc:sldMk cId="4256669252" sldId="11602"/>
            <ac:spMk id="10" creationId="{A962AC56-F43D-C364-8EAC-8AAC2D5EF7CF}"/>
          </ac:spMkLst>
        </pc:spChg>
        <pc:spChg chg="add del mod">
          <ac:chgData name="SHADIH HUSSEIN KHALLL QUDAIH" userId="c61c99c5-8879-40d4-ae6d-588650192bed" providerId="ADAL" clId="{9DCEFC8B-9F30-4108-9D8D-074C471BAEBB}" dt="2025-01-23T03:43:10.926" v="336" actId="20577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9DCEFC8B-9F30-4108-9D8D-074C471BAEBB}" dt="2025-01-23T02:56:55.041" v="6" actId="1076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picChg chg="add del mod">
          <ac:chgData name="SHADIH HUSSEIN KHALLL QUDAIH" userId="c61c99c5-8879-40d4-ae6d-588650192bed" providerId="ADAL" clId="{9DCEFC8B-9F30-4108-9D8D-074C471BAEBB}" dt="2025-01-23T03:23:45.072" v="274" actId="478"/>
          <ac:picMkLst>
            <pc:docMk/>
            <pc:sldMk cId="4256669252" sldId="11602"/>
            <ac:picMk id="5" creationId="{B2AB7821-289F-7526-D7F7-7F910F796E7F}"/>
          </ac:picMkLst>
        </pc:picChg>
        <pc:picChg chg="add del mod">
          <ac:chgData name="SHADIH HUSSEIN KHALLL QUDAIH" userId="c61c99c5-8879-40d4-ae6d-588650192bed" providerId="ADAL" clId="{9DCEFC8B-9F30-4108-9D8D-074C471BAEBB}" dt="2025-01-23T03:41:01.595" v="308" actId="478"/>
          <ac:picMkLst>
            <pc:docMk/>
            <pc:sldMk cId="4256669252" sldId="11602"/>
            <ac:picMk id="6" creationId="{15031287-6C0A-0FC9-4EB7-6531C7C171BE}"/>
          </ac:picMkLst>
        </pc:picChg>
        <pc:picChg chg="add mod">
          <ac:chgData name="SHADIH HUSSEIN KHALLL QUDAIH" userId="c61c99c5-8879-40d4-ae6d-588650192bed" providerId="ADAL" clId="{9DCEFC8B-9F30-4108-9D8D-074C471BAEBB}" dt="2025-01-23T04:32:50.890" v="420" actId="14100"/>
          <ac:picMkLst>
            <pc:docMk/>
            <pc:sldMk cId="4256669252" sldId="11602"/>
            <ac:picMk id="8" creationId="{5EDB7A1B-93DA-3A49-F767-081FD6975AE7}"/>
          </ac:picMkLst>
        </pc:picChg>
        <pc:picChg chg="del">
          <ac:chgData name="SHADIH HUSSEIN KHALLL QUDAIH" userId="c61c99c5-8879-40d4-ae6d-588650192bed" providerId="ADAL" clId="{9DCEFC8B-9F30-4108-9D8D-074C471BAEBB}" dt="2025-01-23T02:57:47.085" v="52" actId="478"/>
          <ac:picMkLst>
            <pc:docMk/>
            <pc:sldMk cId="4256669252" sldId="11602"/>
            <ac:picMk id="1026" creationId="{FDF6C8BA-B8CE-F79E-FA50-CED32219C4C2}"/>
          </ac:picMkLst>
        </pc:picChg>
        <pc:picChg chg="add del mod">
          <ac:chgData name="SHADIH HUSSEIN KHALLL QUDAIH" userId="c61c99c5-8879-40d4-ae6d-588650192bed" providerId="ADAL" clId="{9DCEFC8B-9F30-4108-9D8D-074C471BAEBB}" dt="2025-01-23T03:05:31.826" v="106" actId="478"/>
          <ac:picMkLst>
            <pc:docMk/>
            <pc:sldMk cId="4256669252" sldId="11602"/>
            <ac:picMk id="1028" creationId="{5360D58A-7E9B-47B2-FC41-6A8877F4B7A8}"/>
          </ac:picMkLst>
        </pc:picChg>
        <pc:picChg chg="del">
          <ac:chgData name="SHADIH HUSSEIN KHALLL QUDAIH" userId="c61c99c5-8879-40d4-ae6d-588650192bed" providerId="ADAL" clId="{9DCEFC8B-9F30-4108-9D8D-074C471BAEBB}" dt="2025-01-23T02:57:44.339" v="51" actId="478"/>
          <ac:picMkLst>
            <pc:docMk/>
            <pc:sldMk cId="4256669252" sldId="11602"/>
            <ac:picMk id="1030" creationId="{0A889EC4-9A54-D43F-51E0-9506599EAE20}"/>
          </ac:picMkLst>
        </pc:picChg>
        <pc:picChg chg="add del mod">
          <ac:chgData name="SHADIH HUSSEIN KHALLL QUDAIH" userId="c61c99c5-8879-40d4-ae6d-588650192bed" providerId="ADAL" clId="{9DCEFC8B-9F30-4108-9D8D-074C471BAEBB}" dt="2025-01-23T03:41:00.778" v="307" actId="478"/>
          <ac:picMkLst>
            <pc:docMk/>
            <pc:sldMk cId="4256669252" sldId="11602"/>
            <ac:picMk id="1032" creationId="{45FC9C6A-4351-1D70-984C-A985EC7AB93B}"/>
          </ac:picMkLst>
        </pc:picChg>
        <pc:picChg chg="add del mod">
          <ac:chgData name="SHADIH HUSSEIN KHALLL QUDAIH" userId="c61c99c5-8879-40d4-ae6d-588650192bed" providerId="ADAL" clId="{9DCEFC8B-9F30-4108-9D8D-074C471BAEBB}" dt="2025-01-23T03:41:02.397" v="309" actId="478"/>
          <ac:picMkLst>
            <pc:docMk/>
            <pc:sldMk cId="4256669252" sldId="11602"/>
            <ac:picMk id="1034" creationId="{84E64A50-8036-327C-BC6C-690B962324C4}"/>
          </ac:picMkLst>
        </pc:picChg>
        <pc:picChg chg="add mod">
          <ac:chgData name="SHADIH HUSSEIN KHALLL QUDAIH" userId="c61c99c5-8879-40d4-ae6d-588650192bed" providerId="ADAL" clId="{9DCEFC8B-9F30-4108-9D8D-074C471BAEBB}" dt="2025-01-23T04:32:43.441" v="417" actId="14100"/>
          <ac:picMkLst>
            <pc:docMk/>
            <pc:sldMk cId="4256669252" sldId="11602"/>
            <ac:picMk id="1036" creationId="{7BCC3ABE-EDC3-3B99-B10C-3C1663305870}"/>
          </ac:picMkLst>
        </pc:picChg>
        <pc:picChg chg="add mod">
          <ac:chgData name="SHADIH HUSSEIN KHALLL QUDAIH" userId="c61c99c5-8879-40d4-ae6d-588650192bed" providerId="ADAL" clId="{9DCEFC8B-9F30-4108-9D8D-074C471BAEBB}" dt="2025-01-23T04:32:48.206" v="419" actId="1076"/>
          <ac:picMkLst>
            <pc:docMk/>
            <pc:sldMk cId="4256669252" sldId="11602"/>
            <ac:picMk id="1038" creationId="{0DDBC10B-7661-B189-D3CC-88933262FA97}"/>
          </ac:picMkLst>
        </pc:picChg>
      </pc:sldChg>
      <pc:sldChg chg="del">
        <pc:chgData name="SHADIH HUSSEIN KHALLL QUDAIH" userId="c61c99c5-8879-40d4-ae6d-588650192bed" providerId="ADAL" clId="{9DCEFC8B-9F30-4108-9D8D-074C471BAEBB}" dt="2025-01-23T03:09:32.328" v="151" actId="2696"/>
        <pc:sldMkLst>
          <pc:docMk/>
          <pc:sldMk cId="505352363" sldId="11603"/>
        </pc:sldMkLst>
      </pc:sldChg>
      <pc:sldChg chg="addSp delSp modSp mod">
        <pc:chgData name="SHADIH HUSSEIN KHALLL QUDAIH" userId="c61c99c5-8879-40d4-ae6d-588650192bed" providerId="ADAL" clId="{9DCEFC8B-9F30-4108-9D8D-074C471BAEBB}" dt="2025-01-23T03:47:18.222" v="377" actId="1076"/>
        <pc:sldMkLst>
          <pc:docMk/>
          <pc:sldMk cId="3176125659" sldId="11603"/>
        </pc:sldMkLst>
        <pc:spChg chg="mod">
          <ac:chgData name="SHADIH HUSSEIN KHALLL QUDAIH" userId="c61c99c5-8879-40d4-ae6d-588650192bed" providerId="ADAL" clId="{9DCEFC8B-9F30-4108-9D8D-074C471BAEBB}" dt="2025-01-23T03:44:01.384" v="353" actId="20577"/>
          <ac:spMkLst>
            <pc:docMk/>
            <pc:sldMk cId="3176125659" sldId="11603"/>
            <ac:spMk id="4" creationId="{F7593423-7BA6-AA06-54C4-FCDB4775162F}"/>
          </ac:spMkLst>
        </pc:spChg>
        <pc:spChg chg="mod">
          <ac:chgData name="SHADIH HUSSEIN KHALLL QUDAIH" userId="c61c99c5-8879-40d4-ae6d-588650192bed" providerId="ADAL" clId="{9DCEFC8B-9F30-4108-9D8D-074C471BAEBB}" dt="2025-01-23T03:47:15.131" v="376" actId="1076"/>
          <ac:spMkLst>
            <pc:docMk/>
            <pc:sldMk cId="3176125659" sldId="11603"/>
            <ac:spMk id="7" creationId="{90808FD7-1A2E-1E28-5520-F528EC8B2CDB}"/>
          </ac:spMkLst>
        </pc:spChg>
        <pc:spChg chg="mod">
          <ac:chgData name="SHADIH HUSSEIN KHALLL QUDAIH" userId="c61c99c5-8879-40d4-ae6d-588650192bed" providerId="ADAL" clId="{9DCEFC8B-9F30-4108-9D8D-074C471BAEBB}" dt="2025-01-23T03:47:12.941" v="375" actId="1076"/>
          <ac:spMkLst>
            <pc:docMk/>
            <pc:sldMk cId="3176125659" sldId="11603"/>
            <ac:spMk id="10" creationId="{8CDFE050-7317-AD8D-B804-FAC6021BB1E7}"/>
          </ac:spMkLst>
        </pc:spChg>
        <pc:spChg chg="mod">
          <ac:chgData name="SHADIH HUSSEIN KHALLL QUDAIH" userId="c61c99c5-8879-40d4-ae6d-588650192bed" providerId="ADAL" clId="{9DCEFC8B-9F30-4108-9D8D-074C471BAEBB}" dt="2025-01-23T03:47:18.222" v="377" actId="1076"/>
          <ac:spMkLst>
            <pc:docMk/>
            <pc:sldMk cId="3176125659" sldId="11603"/>
            <ac:spMk id="11" creationId="{258A20D3-FD6D-E3E1-0F9A-E8E0BFEEAA9E}"/>
          </ac:spMkLst>
        </pc:spChg>
        <pc:picChg chg="del">
          <ac:chgData name="SHADIH HUSSEIN KHALLL QUDAIH" userId="c61c99c5-8879-40d4-ae6d-588650192bed" providerId="ADAL" clId="{9DCEFC8B-9F30-4108-9D8D-074C471BAEBB}" dt="2025-01-23T03:10:14.438" v="161" actId="478"/>
          <ac:picMkLst>
            <pc:docMk/>
            <pc:sldMk cId="3176125659" sldId="11603"/>
            <ac:picMk id="5" creationId="{E8C7873C-43AD-4E79-3A20-80A53FE1367F}"/>
          </ac:picMkLst>
        </pc:picChg>
        <pc:picChg chg="del">
          <ac:chgData name="SHADIH HUSSEIN KHALLL QUDAIH" userId="c61c99c5-8879-40d4-ae6d-588650192bed" providerId="ADAL" clId="{9DCEFC8B-9F30-4108-9D8D-074C471BAEBB}" dt="2025-01-23T03:10:15.024" v="162" actId="478"/>
          <ac:picMkLst>
            <pc:docMk/>
            <pc:sldMk cId="3176125659" sldId="11603"/>
            <ac:picMk id="6" creationId="{0DC2CFE7-B7EA-A7E0-018D-F4B9618466BC}"/>
          </ac:picMkLst>
        </pc:picChg>
        <pc:picChg chg="del">
          <ac:chgData name="SHADIH HUSSEIN KHALLL QUDAIH" userId="c61c99c5-8879-40d4-ae6d-588650192bed" providerId="ADAL" clId="{9DCEFC8B-9F30-4108-9D8D-074C471BAEBB}" dt="2025-01-23T03:10:15.764" v="163" actId="478"/>
          <ac:picMkLst>
            <pc:docMk/>
            <pc:sldMk cId="3176125659" sldId="11603"/>
            <ac:picMk id="1032" creationId="{FB87CFBC-3544-D3CB-92E5-013E37E8FD92}"/>
          </ac:picMkLst>
        </pc:picChg>
        <pc:picChg chg="add del mod">
          <ac:chgData name="SHADIH HUSSEIN KHALLL QUDAIH" userId="c61c99c5-8879-40d4-ae6d-588650192bed" providerId="ADAL" clId="{9DCEFC8B-9F30-4108-9D8D-074C471BAEBB}" dt="2025-01-23T03:43:58.015" v="352" actId="478"/>
          <ac:picMkLst>
            <pc:docMk/>
            <pc:sldMk cId="3176125659" sldId="11603"/>
            <ac:picMk id="2050" creationId="{2820434D-6AE9-DBAA-88D3-2D2F7111CEFD}"/>
          </ac:picMkLst>
        </pc:picChg>
        <pc:picChg chg="add del mod">
          <ac:chgData name="SHADIH HUSSEIN KHALLL QUDAIH" userId="c61c99c5-8879-40d4-ae6d-588650192bed" providerId="ADAL" clId="{9DCEFC8B-9F30-4108-9D8D-074C471BAEBB}" dt="2025-01-23T03:43:57.260" v="351" actId="478"/>
          <ac:picMkLst>
            <pc:docMk/>
            <pc:sldMk cId="3176125659" sldId="11603"/>
            <ac:picMk id="2052" creationId="{2D4B9B5E-558D-2259-ECC5-2CACF4D92DF0}"/>
          </ac:picMkLst>
        </pc:picChg>
        <pc:picChg chg="add del mod">
          <ac:chgData name="SHADIH HUSSEIN KHALLL QUDAIH" userId="c61c99c5-8879-40d4-ae6d-588650192bed" providerId="ADAL" clId="{9DCEFC8B-9F30-4108-9D8D-074C471BAEBB}" dt="2025-01-23T03:43:56.079" v="350" actId="478"/>
          <ac:picMkLst>
            <pc:docMk/>
            <pc:sldMk cId="3176125659" sldId="11603"/>
            <ac:picMk id="2054" creationId="{83E64DD0-AE19-4D34-F806-9FF0057B9C4D}"/>
          </ac:picMkLst>
        </pc:picChg>
        <pc:picChg chg="add mod">
          <ac:chgData name="SHADIH HUSSEIN KHALLL QUDAIH" userId="c61c99c5-8879-40d4-ae6d-588650192bed" providerId="ADAL" clId="{9DCEFC8B-9F30-4108-9D8D-074C471BAEBB}" dt="2025-01-23T03:45:11.526" v="356" actId="14100"/>
          <ac:picMkLst>
            <pc:docMk/>
            <pc:sldMk cId="3176125659" sldId="11603"/>
            <ac:picMk id="2056" creationId="{38D603FA-D423-2793-52D3-DDD78BE1E13B}"/>
          </ac:picMkLst>
        </pc:picChg>
        <pc:picChg chg="add mod">
          <ac:chgData name="SHADIH HUSSEIN KHALLL QUDAIH" userId="c61c99c5-8879-40d4-ae6d-588650192bed" providerId="ADAL" clId="{9DCEFC8B-9F30-4108-9D8D-074C471BAEBB}" dt="2025-01-23T03:46:04.753" v="358" actId="1076"/>
          <ac:picMkLst>
            <pc:docMk/>
            <pc:sldMk cId="3176125659" sldId="11603"/>
            <ac:picMk id="2058" creationId="{50B7C906-B8F6-8B18-0D5D-E9A615CB018B}"/>
          </ac:picMkLst>
        </pc:picChg>
        <pc:picChg chg="add mod">
          <ac:chgData name="SHADIH HUSSEIN KHALLL QUDAIH" userId="c61c99c5-8879-40d4-ae6d-588650192bed" providerId="ADAL" clId="{9DCEFC8B-9F30-4108-9D8D-074C471BAEBB}" dt="2025-01-23T03:47:02.475" v="367" actId="14100"/>
          <ac:picMkLst>
            <pc:docMk/>
            <pc:sldMk cId="3176125659" sldId="11603"/>
            <ac:picMk id="2060" creationId="{E627504D-2A79-2037-B816-3F56EADB98D9}"/>
          </ac:picMkLst>
        </pc:picChg>
      </pc:sldChg>
      <pc:sldChg chg="del">
        <pc:chgData name="SHADIH HUSSEIN KHALLL QUDAIH" userId="c61c99c5-8879-40d4-ae6d-588650192bed" providerId="ADAL" clId="{9DCEFC8B-9F30-4108-9D8D-074C471BAEBB}" dt="2025-01-23T03:09:41.334" v="152" actId="2696"/>
        <pc:sldMkLst>
          <pc:docMk/>
          <pc:sldMk cId="1248186630" sldId="11604"/>
        </pc:sldMkLst>
      </pc:sldChg>
      <pc:sldChg chg="addSp delSp modSp mod">
        <pc:chgData name="SHADIH HUSSEIN KHALLL QUDAIH" userId="c61c99c5-8879-40d4-ae6d-588650192bed" providerId="ADAL" clId="{9DCEFC8B-9F30-4108-9D8D-074C471BAEBB}" dt="2025-01-23T03:49:08.607" v="416" actId="14100"/>
        <pc:sldMkLst>
          <pc:docMk/>
          <pc:sldMk cId="3865056548" sldId="11604"/>
        </pc:sldMkLst>
        <pc:spChg chg="mod">
          <ac:chgData name="SHADIH HUSSEIN KHALLL QUDAIH" userId="c61c99c5-8879-40d4-ae6d-588650192bed" providerId="ADAL" clId="{9DCEFC8B-9F30-4108-9D8D-074C471BAEBB}" dt="2025-01-23T03:49:04.013" v="415" actId="20577"/>
          <ac:spMkLst>
            <pc:docMk/>
            <pc:sldMk cId="3865056548" sldId="11604"/>
            <ac:spMk id="4" creationId="{1B9EC344-A3A8-E703-67CE-CE561C6374E8}"/>
          </ac:spMkLst>
        </pc:spChg>
        <pc:spChg chg="mod">
          <ac:chgData name="SHADIH HUSSEIN KHALLL QUDAIH" userId="c61c99c5-8879-40d4-ae6d-588650192bed" providerId="ADAL" clId="{9DCEFC8B-9F30-4108-9D8D-074C471BAEBB}" dt="2025-01-23T03:48:17.770" v="389" actId="20577"/>
          <ac:spMkLst>
            <pc:docMk/>
            <pc:sldMk cId="3865056548" sldId="11604"/>
            <ac:spMk id="7" creationId="{32371133-A01E-DE32-7CA8-A9DB64C85470}"/>
          </ac:spMkLst>
        </pc:spChg>
        <pc:spChg chg="add mod">
          <ac:chgData name="SHADIH HUSSEIN KHALLL QUDAIH" userId="c61c99c5-8879-40d4-ae6d-588650192bed" providerId="ADAL" clId="{9DCEFC8B-9F30-4108-9D8D-074C471BAEBB}" dt="2025-01-23T03:48:28.635" v="395" actId="20577"/>
          <ac:spMkLst>
            <pc:docMk/>
            <pc:sldMk cId="3865056548" sldId="11604"/>
            <ac:spMk id="8" creationId="{0BFA384D-866E-ED8E-065E-2EABBD84E7AB}"/>
          </ac:spMkLst>
        </pc:spChg>
        <pc:spChg chg="mod">
          <ac:chgData name="SHADIH HUSSEIN KHALLL QUDAIH" userId="c61c99c5-8879-40d4-ae6d-588650192bed" providerId="ADAL" clId="{9DCEFC8B-9F30-4108-9D8D-074C471BAEBB}" dt="2025-01-23T03:22:40.546" v="273" actId="1076"/>
          <ac:spMkLst>
            <pc:docMk/>
            <pc:sldMk cId="3865056548" sldId="11604"/>
            <ac:spMk id="10" creationId="{B48CCB48-E077-9724-912E-50E8E50C700A}"/>
          </ac:spMkLst>
        </pc:spChg>
        <pc:spChg chg="mod">
          <ac:chgData name="SHADIH HUSSEIN KHALLL QUDAIH" userId="c61c99c5-8879-40d4-ae6d-588650192bed" providerId="ADAL" clId="{9DCEFC8B-9F30-4108-9D8D-074C471BAEBB}" dt="2025-01-23T03:19:43.735" v="255" actId="1076"/>
          <ac:spMkLst>
            <pc:docMk/>
            <pc:sldMk cId="3865056548" sldId="11604"/>
            <ac:spMk id="11" creationId="{39D668FB-1126-25F8-87FF-69E3447A4707}"/>
          </ac:spMkLst>
        </pc:spChg>
        <pc:picChg chg="add del mod">
          <ac:chgData name="SHADIH HUSSEIN KHALLL QUDAIH" userId="c61c99c5-8879-40d4-ae6d-588650192bed" providerId="ADAL" clId="{9DCEFC8B-9F30-4108-9D8D-074C471BAEBB}" dt="2025-01-23T03:47:51.873" v="379" actId="478"/>
          <ac:picMkLst>
            <pc:docMk/>
            <pc:sldMk cId="3865056548" sldId="11604"/>
            <ac:picMk id="5" creationId="{569EF029-D847-4969-68D1-C21575DAA71B}"/>
          </ac:picMkLst>
        </pc:picChg>
        <pc:picChg chg="add del mod">
          <ac:chgData name="SHADIH HUSSEIN KHALLL QUDAIH" userId="c61c99c5-8879-40d4-ae6d-588650192bed" providerId="ADAL" clId="{9DCEFC8B-9F30-4108-9D8D-074C471BAEBB}" dt="2025-01-23T03:20:06.132" v="259" actId="478"/>
          <ac:picMkLst>
            <pc:docMk/>
            <pc:sldMk cId="3865056548" sldId="11604"/>
            <ac:picMk id="6" creationId="{417981ED-7C0D-B579-F82E-99DC77D2347A}"/>
          </ac:picMkLst>
        </pc:picChg>
        <pc:picChg chg="add mod">
          <ac:chgData name="SHADIH HUSSEIN KHALLL QUDAIH" userId="c61c99c5-8879-40d4-ae6d-588650192bed" providerId="ADAL" clId="{9DCEFC8B-9F30-4108-9D8D-074C471BAEBB}" dt="2025-01-23T03:48:03.417" v="381" actId="1076"/>
          <ac:picMkLst>
            <pc:docMk/>
            <pc:sldMk cId="3865056548" sldId="11604"/>
            <ac:picMk id="9" creationId="{8A4D08D6-DE01-5ADA-BCED-E609027BC57D}"/>
          </ac:picMkLst>
        </pc:picChg>
        <pc:picChg chg="add mod">
          <ac:chgData name="SHADIH HUSSEIN KHALLL QUDAIH" userId="c61c99c5-8879-40d4-ae6d-588650192bed" providerId="ADAL" clId="{9DCEFC8B-9F30-4108-9D8D-074C471BAEBB}" dt="2025-01-23T03:48:12.642" v="383" actId="1076"/>
          <ac:picMkLst>
            <pc:docMk/>
            <pc:sldMk cId="3865056548" sldId="11604"/>
            <ac:picMk id="12" creationId="{726671D5-F036-5B8B-A018-48DF0B3CBCE1}"/>
          </ac:picMkLst>
        </pc:picChg>
        <pc:picChg chg="mod">
          <ac:chgData name="SHADIH HUSSEIN KHALLL QUDAIH" userId="c61c99c5-8879-40d4-ae6d-588650192bed" providerId="ADAL" clId="{9DCEFC8B-9F30-4108-9D8D-074C471BAEBB}" dt="2025-01-23T03:49:08.607" v="416" actId="14100"/>
          <ac:picMkLst>
            <pc:docMk/>
            <pc:sldMk cId="3865056548" sldId="11604"/>
            <ac:picMk id="2050" creationId="{A380CAB4-07D1-ADB8-AECD-546AC73E3788}"/>
          </ac:picMkLst>
        </pc:picChg>
        <pc:picChg chg="mod">
          <ac:chgData name="SHADIH HUSSEIN KHALLL QUDAIH" userId="c61c99c5-8879-40d4-ae6d-588650192bed" providerId="ADAL" clId="{9DCEFC8B-9F30-4108-9D8D-074C471BAEBB}" dt="2025-01-23T03:19:37.236" v="254" actId="1076"/>
          <ac:picMkLst>
            <pc:docMk/>
            <pc:sldMk cId="3865056548" sldId="11604"/>
            <ac:picMk id="2052" creationId="{9FBBCF38-6019-428C-3125-F8D8CA86E263}"/>
          </ac:picMkLst>
        </pc:picChg>
        <pc:picChg chg="del">
          <ac:chgData name="SHADIH HUSSEIN KHALLL QUDAIH" userId="c61c99c5-8879-40d4-ae6d-588650192bed" providerId="ADAL" clId="{9DCEFC8B-9F30-4108-9D8D-074C471BAEBB}" dt="2025-01-23T03:18:20.155" v="229" actId="478"/>
          <ac:picMkLst>
            <pc:docMk/>
            <pc:sldMk cId="3865056548" sldId="11604"/>
            <ac:picMk id="2054" creationId="{76B47FB2-85D2-5A31-9DAE-0285EDDB4533}"/>
          </ac:picMkLst>
        </pc:picChg>
        <pc:picChg chg="add del mod">
          <ac:chgData name="SHADIH HUSSEIN KHALLL QUDAIH" userId="c61c99c5-8879-40d4-ae6d-588650192bed" providerId="ADAL" clId="{9DCEFC8B-9F30-4108-9D8D-074C471BAEBB}" dt="2025-01-23T03:47:44.325" v="378" actId="478"/>
          <ac:picMkLst>
            <pc:docMk/>
            <pc:sldMk cId="3865056548" sldId="11604"/>
            <ac:picMk id="3074" creationId="{A595A150-67A7-09BC-0F34-3CA988DAB62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339241"/>
              </p:ext>
            </p:extLst>
          </p:nvPr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يتعرف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علي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المدارية ( فصل الصيف 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8814160" y="566582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الفرولة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707255" y="570900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البطيخ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8BA6CC59-ACA5-96B1-1C36-4D870A8F6C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BC337942-73AC-9445-AFDF-B646428C5A5E}"/>
              </a:ext>
            </a:extLst>
          </p:cNvPr>
          <p:cNvSpPr txBox="1"/>
          <p:nvPr/>
        </p:nvSpPr>
        <p:spPr>
          <a:xfrm>
            <a:off x="5084769" y="5662608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العنب  </a:t>
            </a:r>
          </a:p>
        </p:txBody>
      </p:sp>
      <p:pic>
        <p:nvPicPr>
          <p:cNvPr id="1036" name="Picture 12" descr="تعرف على أسرار ثقافة وتاريخ البطيخ في أكبر الدول استهلاكًا">
            <a:extLst>
              <a:ext uri="{FF2B5EF4-FFF2-40B4-BE49-F238E27FC236}">
                <a16:creationId xmlns:a16="http://schemas.microsoft.com/office/drawing/2014/main" id="{7BCC3ABE-EDC3-3B99-B10C-3C1663305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184" y="2844113"/>
            <a:ext cx="2706773" cy="269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‫عصير عنب أسود مسحوق | ملحق Vitis Vinifera‬‎">
            <a:extLst>
              <a:ext uri="{FF2B5EF4-FFF2-40B4-BE49-F238E27FC236}">
                <a16:creationId xmlns:a16="http://schemas.microsoft.com/office/drawing/2014/main" id="{0DDBC10B-7661-B189-D3CC-88933262F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435" y="3035934"/>
            <a:ext cx="3472964" cy="231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أضرار الفراولة: ما هي؟ - ويب طب">
            <a:extLst>
              <a:ext uri="{FF2B5EF4-FFF2-40B4-BE49-F238E27FC236}">
                <a16:creationId xmlns:a16="http://schemas.microsoft.com/office/drawing/2014/main" id="{5EDB7A1B-93DA-3A49-F767-081FD6975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8259" y="2986378"/>
            <a:ext cx="3054315" cy="239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5AD80-F66E-21C2-10BD-C7238DE23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EE4B6E6D-431E-D083-ABDE-87AF13AA2517}"/>
              </a:ext>
            </a:extLst>
          </p:cNvPr>
          <p:cNvGraphicFramePr>
            <a:graphicFrameLocks noGrp="1"/>
          </p:cNvGraphicFramePr>
          <p:nvPr/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7593423-7BA6-AA06-54C4-FCDB4775162F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يتعرف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علي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الغير مدارية ( فصل الشتاء)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8CDFE050-7317-AD8D-B804-FAC6021BB1E7}"/>
              </a:ext>
            </a:extLst>
          </p:cNvPr>
          <p:cNvSpPr txBox="1"/>
          <p:nvPr/>
        </p:nvSpPr>
        <p:spPr>
          <a:xfrm>
            <a:off x="8875869" y="5465767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الرمان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258A20D3-FD6D-E3E1-0F9A-E8E0BFEEAA9E}"/>
              </a:ext>
            </a:extLst>
          </p:cNvPr>
          <p:cNvSpPr txBox="1"/>
          <p:nvPr/>
        </p:nvSpPr>
        <p:spPr>
          <a:xfrm>
            <a:off x="1765430" y="548356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التفاح 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74E3B06E-9219-D965-DA18-E38E79C9FA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90808FD7-1A2E-1E28-5520-F528EC8B2CDB}"/>
              </a:ext>
            </a:extLst>
          </p:cNvPr>
          <p:cNvSpPr txBox="1"/>
          <p:nvPr/>
        </p:nvSpPr>
        <p:spPr>
          <a:xfrm>
            <a:off x="5109483" y="553167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الموز</a:t>
            </a:r>
          </a:p>
        </p:txBody>
      </p:sp>
      <p:pic>
        <p:nvPicPr>
          <p:cNvPr id="2056" name="Picture 8" descr="الشربتلي برتقال ابو صرة 2 كج | تسوق مقاضيك من تطبيق نعناع">
            <a:extLst>
              <a:ext uri="{FF2B5EF4-FFF2-40B4-BE49-F238E27FC236}">
                <a16:creationId xmlns:a16="http://schemas.microsoft.com/office/drawing/2014/main" id="{38D603FA-D423-2793-52D3-DDD78BE1E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546" y="2826995"/>
            <a:ext cx="2143125" cy="238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تسوق تشيكيتا موز أون لاين - كارفور الإمارات">
            <a:extLst>
              <a:ext uri="{FF2B5EF4-FFF2-40B4-BE49-F238E27FC236}">
                <a16:creationId xmlns:a16="http://schemas.microsoft.com/office/drawing/2014/main" id="{50B7C906-B8F6-8B18-0D5D-E9A615CB0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7" y="287182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13 فائدة لعصير الرمان | صحيفة الخليج">
            <a:extLst>
              <a:ext uri="{FF2B5EF4-FFF2-40B4-BE49-F238E27FC236}">
                <a16:creationId xmlns:a16="http://schemas.microsoft.com/office/drawing/2014/main" id="{E627504D-2A79-2037-B816-3F56EADB9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528" y="3209381"/>
            <a:ext cx="2857500" cy="174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12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4549F-6C75-DFBD-29A6-93877B655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E82E127-28C5-CEB8-13F2-CA2558F5AECC}"/>
              </a:ext>
            </a:extLst>
          </p:cNvPr>
          <p:cNvGraphicFramePr>
            <a:graphicFrameLocks noGrp="1"/>
          </p:cNvGraphicFramePr>
          <p:nvPr/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9EC344-A3A8-E703-67CE-CE561C6374E8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يميز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بين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المدارية ( الصيف) والغير مدارية ( الشتاء 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B48CCB48-E077-9724-912E-50E8E50C700A}"/>
              </a:ext>
            </a:extLst>
          </p:cNvPr>
          <p:cNvSpPr txBox="1"/>
          <p:nvPr/>
        </p:nvSpPr>
        <p:spPr>
          <a:xfrm>
            <a:off x="9777986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الفرولة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39D668FB-1126-25F8-87FF-69E3447A4707}"/>
              </a:ext>
            </a:extLst>
          </p:cNvPr>
          <p:cNvSpPr txBox="1"/>
          <p:nvPr/>
        </p:nvSpPr>
        <p:spPr>
          <a:xfrm>
            <a:off x="577278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العنب 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49C2DDFF-3DF7-501C-2DB7-5A235A1A14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32371133-A01E-DE32-7CA8-A9DB64C85470}"/>
              </a:ext>
            </a:extLst>
          </p:cNvPr>
          <p:cNvSpPr txBox="1"/>
          <p:nvPr/>
        </p:nvSpPr>
        <p:spPr>
          <a:xfrm>
            <a:off x="6648667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الرمان</a:t>
            </a:r>
          </a:p>
        </p:txBody>
      </p:sp>
      <p:pic>
        <p:nvPicPr>
          <p:cNvPr id="2050" name="Picture 2" descr="أضرار الفراولة: ما هي؟ - ويب طب">
            <a:extLst>
              <a:ext uri="{FF2B5EF4-FFF2-40B4-BE49-F238E27FC236}">
                <a16:creationId xmlns:a16="http://schemas.microsoft.com/office/drawing/2014/main" id="{A380CAB4-07D1-ADB8-AECD-546AC73E3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146" y="3053009"/>
            <a:ext cx="2757753" cy="215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‫عصير عنب أسود مسحوق | ملحق Vitis Vinifera‬‎">
            <a:extLst>
              <a:ext uri="{FF2B5EF4-FFF2-40B4-BE49-F238E27FC236}">
                <a16:creationId xmlns:a16="http://schemas.microsoft.com/office/drawing/2014/main" id="{9FBBCF38-6019-428C-3125-F8D8CA86E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96796"/>
            <a:ext cx="2619375" cy="202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27">
            <a:extLst>
              <a:ext uri="{FF2B5EF4-FFF2-40B4-BE49-F238E27FC236}">
                <a16:creationId xmlns:a16="http://schemas.microsoft.com/office/drawing/2014/main" id="{0BFA384D-866E-ED8E-065E-2EABBD84E7AB}"/>
              </a:ext>
            </a:extLst>
          </p:cNvPr>
          <p:cNvSpPr txBox="1"/>
          <p:nvPr/>
        </p:nvSpPr>
        <p:spPr>
          <a:xfrm>
            <a:off x="3519349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الموز</a:t>
            </a:r>
          </a:p>
        </p:txBody>
      </p:sp>
      <p:pic>
        <p:nvPicPr>
          <p:cNvPr id="9" name="Picture 10" descr="تسوق تشيكيتا موز أون لاين - كارفور الإمارات">
            <a:extLst>
              <a:ext uri="{FF2B5EF4-FFF2-40B4-BE49-F238E27FC236}">
                <a16:creationId xmlns:a16="http://schemas.microsoft.com/office/drawing/2014/main" id="{8A4D08D6-DE01-5ADA-BCED-E609027BC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520" y="286382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13 فائدة لعصير الرمان | صحيفة الخليج">
            <a:extLst>
              <a:ext uri="{FF2B5EF4-FFF2-40B4-BE49-F238E27FC236}">
                <a16:creationId xmlns:a16="http://schemas.microsoft.com/office/drawing/2014/main" id="{726671D5-F036-5B8B-A018-48DF0B3CB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08" y="3172926"/>
            <a:ext cx="2857500" cy="174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05654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158</Words>
  <Application>Microsoft Office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15</cp:revision>
  <dcterms:created xsi:type="dcterms:W3CDTF">2024-07-11T12:32:29Z</dcterms:created>
  <dcterms:modified xsi:type="dcterms:W3CDTF">2025-01-23T04:32:52Z</dcterms:modified>
</cp:coreProperties>
</file>