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2799 35 24575,'-1'-1'0,"0"0"0,1 0 0,-1 0 0,0 0 0,0 0 0,0 1 0,0-1 0,0 0 0,0 1 0,0-1 0,-1 0 0,1 1 0,0-1 0,0 1 0,0 0 0,-1-1 0,1 1 0,0 0 0,0 0 0,-1 0 0,1 0 0,0 0 0,-2 0 0,-1 0 0,-119-10 0,-167 9 0,81 3 0,3-10 0,-138 2 0,289 9 0,0 2 0,0 3 0,1 2 0,-67 21 0,28 2 0,1 3 0,2 5 0,-88 53 0,111-53 0,2 3 0,2 3 0,3 2 0,-74 77 0,98-83 0,2 0 0,3 2 0,1 2 0,3 1 0,1 1 0,-31 86 0,45-107 0,-56 161 0,1 172 0,56-285 0,2 18 0,4 0 0,8 97 0,-1-42 0,0-118 0,0 0 0,2 0 0,1 0 0,11 33 0,45 118 0,-47-144 0,42 91 0,-44-103 0,1-1 0,1-1 0,18 24 0,11 17 0,-18-28 0,2-2 0,58 63 0,-12-18 0,-47-51 0,2-1 0,1-2 0,0-1 0,49 31 0,140 72 0,-208-122 0,70 33 0,2-4 0,1-4 0,2-3 0,108 21 0,372 36 0,95-75 0,-525-13 0,16-4 0,-1-7 0,0-6 0,-1-7 0,231-73 0,-378 99 0,490-172 0,-429 146 0,-1-3 0,-2-3 0,0-2 0,-3-3 0,83-72 0,-104 76 0,-1-2 0,-3-1 0,-1-2 0,-1-1 0,-3-1 0,37-73 0,-35 49 0,-2-1 0,-3-1 0,29-140 0,-32 83 0,7-184 0,-24-116 0,-6 371 0,-3 1 0,-2-1 0,-2 1 0,-3 0 0,-1 1 0,-3 0 0,-2 2 0,-3 0 0,-26-47 0,9 24 0,-3 1 0,-4 2 0,-2 2 0,-3 2 0,-62-61 0,85 101 0,-2 2 0,0 1 0,-1 1 0,-1 2 0,-1 0 0,-45-17 0,-214-67 0,277 99 0,-107-30 0,-2 6 0,-138-13 0,-254-2 0,131 33 0,306-1-1365,60 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3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4749 0 24575,'-3094'0'0,"3032"2"0,0 2 0,1 3 0,0 2 0,1 3 0,-87 29 0,79-18 0,1 2 0,1 3 0,1 3 0,2 2 0,-88 63 0,-187 182 0,328-267 0,-1 0 0,1 2 0,1-1 0,0 1 0,1 0 0,1 1 0,0 0 0,-9 27 0,0 8 0,-10 68 0,15-64 0,-84 495 0,59-305 0,-17 176 0,27-94 0,-8 243 0,48-238 0,-7-279 0,1 0 0,3-1 0,2-1 0,27 68 0,57 90 0,-82-180 0,0-2 0,2 0 0,1-1 0,0-1 0,35 32 0,-40-44 0,1-1 0,1-1 0,-1 0 0,1-1 0,1-1 0,0 0 0,0-1 0,0-1 0,34 7 0,12-2 0,83 2 0,-132-11 0,901 8 0,-812-10 0,100-3 0,0-9 0,-1-9 0,355-85 0,-405 66 0,207-86 0,-305 103 0,-1-2 0,-1-2 0,-1-2 0,-2-3 0,-1-1 0,-1-3 0,50-52 0,-49 36 0,-2-1 0,-3-3 0,-2-2 0,-3-1 0,42-90 0,-43 64 0,-3-1 0,-3-1 0,28-151 0,26-382 0,10-46 0,-55 413 0,-19 114 0,-10 45 0,-5-1 0,-7-109 0,-1 51 0,3-81-1365,0 211-5461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6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4009 183 24575,'-4'-3'0,"-1"1"0,1 0 0,-1 1 0,1-1 0,-1 1 0,1 0 0,-1 0 0,0 0 0,0 1 0,-9 0 0,-8-2 0,-53-10 0,-427-59 0,-5 32 0,-477 41 0,915 4 0,2 2 0,-1 4 0,1 3 0,1 2 0,1 4 0,-70 31 0,-358 201 0,447-225 0,0 3 0,2 1 0,2 2 0,-71 74 0,46-32 0,-96 142 0,111-141 0,-4 2 0,-58 113 0,100-164 0,1 1 0,1 0 0,2 1 0,1 1 0,1 0 0,2 0 0,1 0 0,-1 36 0,4 44 0,15 142 0,-5-195 0,2 0 0,2-1 0,3-1 0,28 69 0,-8-44 0,2-1 0,5-3 0,58 85 0,-66-115 0,3-1 0,1-2 0,2-1 0,2-2 0,81 61 0,-38-42 0,2-4 0,3-3 0,148 63 0,-146-79 0,2-3 0,1-5 0,1-4 0,2-4 0,0-4 0,1-5 0,103 0 0,-186-12 0,15 1 0,-1-1 0,1-1 0,-1-2 0,0-1 0,0-1 0,0-1 0,44-17 0,-4-7 0,-2-2 0,-1-4 0,-2-2 0,-2-4 0,79-66 0,117-136 0,-227 210 0,-2-2 0,-2-1 0,-1-1 0,-2-2 0,32-68 0,-7-17 0,-5-2 0,-6-2 0,-5-2 0,24-194 0,-39 186 0,8-49 0,4-256 0,-33-533 0,-2 925-1365,0 28-5461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3850 87 24575,'-121'0'0,"-873"31"0,987-30 0,-512 56 0,350-31 0,-174 50 0,220-41 0,-379 114 0,384-108 0,2 6 0,-127 71 0,222-106 0,0 1 0,1 2 0,0 0 0,2 0 0,0 2 0,0 0 0,-15 22 0,12-11 0,1 1 0,2 1 0,1 1 0,-17 43 0,-144 407 0,143-360 0,5 1 0,-14 135 0,15 598 0,30-639 0,1-167 0,1 0 0,3-1 0,1 0 0,21 69 0,-3-40 0,65 138 0,-60-154 0,2-2 0,3-1 0,2-2 0,68 78 0,-80-106 0,2-1 0,1-1 0,2-1 0,0-2 0,1-1 0,1-1 0,1-2 0,1-1 0,55 20 0,-17-12 0,1-3 0,0-4 0,2-2 0,102 8 0,494-21 0,-618-9 0,0-2 0,0-2 0,-1-2 0,0-3 0,-1-2 0,84-39 0,273-171 0,-386 213 0,89-54 0,-3-4 0,165-144 0,-220 161 0,-2-1 0,-3-3 0,59-92 0,101-206 0,-137 228 0,-43 82 0,-3-1 0,-2-1 0,-2-1 0,-2-1 0,-2-1 0,15-78 0,21-347 0,-46 329 0,5-194 0,-12 210 0,-5-216 0,-1 270 0,-2 0 0,-28-111 0,-91-225 0,120 398 0,1 1 0,-2 0 0,0 1 0,-1 0 0,0 0 0,-1 1 0,0 0 0,-19-17 0,-5 0 0,-63-43 0,57 52-1365,22 16-5461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42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2678 121 24575,'-2'-2'0,"-1"0"0,1 1 0,-1-1 0,0 0 0,1 1 0,-1-1 0,0 1 0,0 0 0,0 0 0,0 0 0,0 0 0,0 1 0,-1-1 0,-3 1 0,-2-2 0,-121-30 0,-2 7 0,-1 5 0,-194-4 0,290 24 0,-244 5 0,220 0 0,0 2 0,-93 23 0,45 1 0,2 4 0,2 6 0,1 3 0,-102 62 0,183-91 0,0 1 0,2 1 0,0 1 0,0 1 0,2 0 0,0 2 0,2 0 0,0 1 0,-26 47 0,9-3 0,3 0 0,-34 107 0,-106 503 0,145-558 0,-21 138 0,11 2 0,11 1 0,10 289 0,15-409 0,9 258 0,-2-301 0,4 0 0,27 105 0,-24-139 0,4 0 0,1-1 0,4 0 0,2-2 0,33 56 0,-48-100 0,2-1 0,-1 1 0,2-2 0,0 0 0,0-1 0,1 0 0,1-1 0,0 0 0,18 9 0,10 3 0,1-2 0,56 19 0,-13-10 0,2-3 0,1-4 0,1-5 0,116 10 0,-175-27 0,-1-2 0,1-1 0,0-1 0,-1-2 0,1-1 0,35-12 0,178-77 0,-136 48 0,96-37 0,-5-8 0,220-139 0,-340 180 0,-2-3 0,-3-4 0,-3-3 0,-2-3 0,-3-3 0,-3-3 0,94-135 0,-38 26 0,225-375 0,-305 480 0,-5-3 0,-2-1 0,-4-1 0,-3-2 0,25-138 0,-49 205 0,0 0 0,-1 0 0,-1 0 0,0 0 0,-1 0 0,-1 0 0,0 1 0,-1-1 0,0 0 0,-1 1 0,0 0 0,-2 0 0,1 0 0,-1 1 0,-1-1 0,0 1 0,-1 1 0,-11-13 0,-158-196 0,44 60 0,-798-976 0,911 1111-1365,3 4-5461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1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3.xml"/><Relationship Id="rId17" Type="http://schemas.openxmlformats.org/officeDocument/2006/relationships/image" Target="../media/image13.png"/><Relationship Id="rId2" Type="http://schemas.openxmlformats.org/officeDocument/2006/relationships/image" Target="../media/image3.jpg"/><Relationship Id="rId16" Type="http://schemas.openxmlformats.org/officeDocument/2006/relationships/customXml" Target="../ink/ink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0.png"/><Relationship Id="rId5" Type="http://schemas.openxmlformats.org/officeDocument/2006/relationships/image" Target="../media/image6.jpg"/><Relationship Id="rId15" Type="http://schemas.openxmlformats.org/officeDocument/2006/relationships/image" Target="../media/image12.png"/><Relationship Id="rId10" Type="http://schemas.openxmlformats.org/officeDocument/2006/relationships/customXml" Target="../ink/ink2.xml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243642"/>
              </p:ext>
            </p:extLst>
          </p:nvPr>
        </p:nvGraphicFramePr>
        <p:xfrm>
          <a:off x="530351" y="858011"/>
          <a:ext cx="6701784" cy="33247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2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17520" marR="3002915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 marR="276225" indent="-1397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85725" indent="6096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3189" marR="1085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34620" indent="41910" algn="r">
                        <a:lnSpc>
                          <a:spcPct val="101299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800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2245" marR="1682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95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5025" marR="81978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1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1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ﻒﻨﺼﻳ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935" marR="226060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33375" marR="468630" indent="-148590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9390" marR="184785" indent="8255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جﺮﺨﻣ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ﻢﻠﻌﺘﻟا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124">
                <a:tc gridSpan="5">
                  <a:txBody>
                    <a:bodyPr/>
                    <a:lstStyle/>
                    <a:p>
                      <a:pPr marL="1589405" marR="157480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3045" marR="217804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ﻒﻨﺼﻳ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481330" marR="46863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0975" marR="16827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900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marR="11938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>
                          <a:latin typeface="Times New Roman"/>
                          <a:cs typeface="Times New Roman"/>
                        </a:rPr>
                        <a:t>فاطمة جاسم  </a:t>
                      </a:r>
                      <a:r>
                        <a:rPr lang="ar-AE" sz="900" dirty="0">
                          <a:latin typeface="Times New Roman"/>
                          <a:cs typeface="Times New Roman"/>
                        </a:rPr>
                        <a:t>الحمادي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18745" marR="104139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25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4629" marR="20002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185" marR="19494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3965" y="4735144"/>
            <a:ext cx="948688" cy="71183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96376"/>
              </p:ext>
            </p:extLst>
          </p:nvPr>
        </p:nvGraphicFramePr>
        <p:xfrm>
          <a:off x="509016" y="4114793"/>
          <a:ext cx="6739889" cy="47802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569210" marR="255714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2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lang="en-GB" sz="1100" b="1" spc="-1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9120" marR="753110" algn="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ﺢﻤﻘﻟا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0730" marR="5575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Microsoft Sans Serif"/>
                          <a:cs typeface="Microsoft Sans Serif"/>
                        </a:rPr>
                        <a:t>ﻲﻛﯾﺗﺳﻼﺑ</a:t>
                      </a:r>
                      <a:r>
                        <a:rPr sz="11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00" spc="-25" dirty="0">
                          <a:latin typeface="Microsoft Sans Serif"/>
                          <a:cs typeface="Microsoft Sans Serif"/>
                        </a:rPr>
                        <a:t>تﯾﺑ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64515" marR="297815" algn="r">
                        <a:lnSpc>
                          <a:spcPct val="100000"/>
                        </a:lnSpc>
                      </a:pPr>
                      <a:r>
                        <a:rPr sz="1650" b="1" spc="-135" baseline="35353" dirty="0">
                          <a:latin typeface="Calibri"/>
                          <a:cs typeface="Calibri"/>
                        </a:rPr>
                        <a:t>ﺔﻨَ</a:t>
                      </a:r>
                      <a:r>
                        <a:rPr sz="1650" b="1" spc="-37" baseline="35353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b="1" spc="-195" baseline="25252" dirty="0">
                          <a:latin typeface="Calibri"/>
                          <a:cs typeface="Calibri"/>
                        </a:rPr>
                        <a:t>ﻴْ</a:t>
                      </a:r>
                      <a:r>
                        <a:rPr sz="1650" b="1" spc="-37" baseline="25252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19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530" baseline="37878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127" baseline="37878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ﻟا </a:t>
                      </a:r>
                      <a:r>
                        <a:rPr sz="1100" b="1" spc="-190" dirty="0">
                          <a:latin typeface="Calibri"/>
                          <a:cs typeface="Calibri"/>
                        </a:rPr>
                        <a:t>ﺔبﺸﻋ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6839" marR="10604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لوﻷا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048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9245" marR="29654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marR="259079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1270" algn="ctr">
                        <a:lnSpc>
                          <a:spcPts val="1190"/>
                        </a:lnSpc>
                      </a:pPr>
                      <a:r>
                        <a:rPr lang="en-GB" sz="1100" b="1" spc="-10" dirty="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7470" marR="6731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ﻲﻧﺎﺜﻟا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marR="175260" indent="-104775" algn="r">
                        <a:lnSpc>
                          <a:spcPct val="115900"/>
                        </a:lnSpc>
                        <a:spcBef>
                          <a:spcPts val="38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ﻞﯿﺻﺎﺤﻤﻟا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ﺪﻤﺘﻌﺗ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ﻲﺘﻟا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71145" marR="259079" indent="37465" algn="r">
                        <a:lnSpc>
                          <a:spcPts val="1540"/>
                        </a:lnSpc>
                        <a:spcBef>
                          <a:spcPts val="7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 ﺔﻳروﺮﻤﻟا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9533" y="4742764"/>
            <a:ext cx="1066799" cy="8000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88335" y="5306644"/>
            <a:ext cx="1171573" cy="8394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09465" y="7251496"/>
            <a:ext cx="1403984" cy="9499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6095" y="7238796"/>
            <a:ext cx="1304912" cy="10096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1280" y="7205777"/>
            <a:ext cx="1323974" cy="1044574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607BC12A-0934-E815-6E93-C410A274ED52}"/>
              </a:ext>
            </a:extLst>
          </p:cNvPr>
          <p:cNvGrpSpPr/>
          <p:nvPr/>
        </p:nvGrpSpPr>
        <p:grpSpPr>
          <a:xfrm>
            <a:off x="1293480" y="4628188"/>
            <a:ext cx="3568320" cy="1724400"/>
            <a:chOff x="1293480" y="4628188"/>
            <a:chExt cx="3568320" cy="1724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14:cNvPr>
                <p14:cNvContentPartPr/>
                <p14:nvPr/>
              </p14:nvContentPartPr>
              <p14:xfrm>
                <a:off x="3008520" y="5016628"/>
                <a:ext cx="1853280" cy="1335960"/>
              </p14:xfrm>
            </p:contentPart>
          </mc:Choice>
          <mc:Fallback xmlns="">
            <p:pic>
              <p:nvPicPr>
                <p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99520" y="5007628"/>
                  <a:ext cx="1870920" cy="135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14:cNvPr>
                <p14:cNvContentPartPr/>
                <p14:nvPr/>
              </p14:nvContentPartPr>
              <p14:xfrm>
                <a:off x="1293480" y="4628188"/>
                <a:ext cx="1710000" cy="1513440"/>
              </p14:xfrm>
            </p:contentPart>
          </mc:Choice>
          <mc:Fallback xmlns="">
            <p:pic>
              <p:nvPicPr>
                <p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84480" y="4619188"/>
                  <a:ext cx="1727640" cy="153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14:cNvPr>
              <p14:cNvContentPartPr/>
              <p14:nvPr/>
            </p14:nvContentPartPr>
            <p14:xfrm>
              <a:off x="4422960" y="7010197"/>
              <a:ext cx="1443240" cy="1269720"/>
            </p14:xfrm>
          </p:contentPart>
        </mc:Choice>
        <mc:Fallback xmlns="">
          <p:pic>
            <p:nvPicPr>
              <p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14320" y="7001557"/>
                <a:ext cx="1460880" cy="12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14:cNvPr>
              <p14:cNvContentPartPr/>
              <p14:nvPr/>
            </p14:nvContentPartPr>
            <p14:xfrm>
              <a:off x="2841120" y="6924877"/>
              <a:ext cx="1457280" cy="1579320"/>
            </p14:xfrm>
          </p:contentPart>
        </mc:Choice>
        <mc:Fallback xmlns="">
          <p:pic>
            <p:nvPicPr>
              <p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32120" y="6915877"/>
                <a:ext cx="1474920" cy="15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14:cNvPr>
              <p14:cNvContentPartPr/>
              <p14:nvPr/>
            </p14:nvContentPartPr>
            <p14:xfrm>
              <a:off x="1328760" y="6947917"/>
              <a:ext cx="1406520" cy="1676880"/>
            </p14:xfrm>
          </p:contentPart>
        </mc:Choice>
        <mc:Fallback xmlns=""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20120" y="6938917"/>
                <a:ext cx="1424160" cy="169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94</Words>
  <Application>Microsoft Office PowerPoint</Application>
  <PresentationFormat>مخصص</PresentationFormat>
  <Paragraphs>82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Calibri</vt:lpstr>
      <vt:lpstr>Microsoft Sans Serif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2025-01-20T05:19:01Z</dcterms:created>
  <dcterms:modified xsi:type="dcterms:W3CDTF">2025-01-20T05:59:14Z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D:20250114084253</vt:lpwstr>
  </property>
</Properties>
</file>