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3BC73-9335-4574-A6BA-83C6EBF5EEAE}" v="153" dt="2025-01-22T09:43:34.850"/>
    <p1510:client id="{4ED023EC-67EC-4A0B-AAB5-A2DCE50A852D}" v="6" dt="2025-01-23T04:50:16.817"/>
    <p1510:client id="{9DCEFC8B-9F30-4108-9D8D-074C471BAEBB}" v="86" dt="2025-01-23T03:49:08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4ED023EC-67EC-4A0B-AAB5-A2DCE50A852D}"/>
    <pc:docChg chg="undo custSel modSld">
      <pc:chgData name="SHADIH HUSSEIN KHALLL QUDAIH" userId="c61c99c5-8879-40d4-ae6d-588650192bed" providerId="ADAL" clId="{4ED023EC-67EC-4A0B-AAB5-A2DCE50A852D}" dt="2025-01-23T04:53:56.503" v="51" actId="20577"/>
      <pc:docMkLst>
        <pc:docMk/>
      </pc:docMkLst>
      <pc:sldChg chg="addSp delSp modSp mod">
        <pc:chgData name="SHADIH HUSSEIN KHALLL QUDAIH" userId="c61c99c5-8879-40d4-ae6d-588650192bed" providerId="ADAL" clId="{4ED023EC-67EC-4A0B-AAB5-A2DCE50A852D}" dt="2025-01-23T04:53:56.503" v="51" actId="20577"/>
        <pc:sldMkLst>
          <pc:docMk/>
          <pc:sldMk cId="3865056548" sldId="11604"/>
        </pc:sldMkLst>
        <pc:spChg chg="mod">
          <ac:chgData name="SHADIH HUSSEIN KHALLL QUDAIH" userId="c61c99c5-8879-40d4-ae6d-588650192bed" providerId="ADAL" clId="{4ED023EC-67EC-4A0B-AAB5-A2DCE50A852D}" dt="2025-01-23T04:52:34.656" v="8" actId="20577"/>
          <ac:spMkLst>
            <pc:docMk/>
            <pc:sldMk cId="3865056548" sldId="11604"/>
            <ac:spMk id="7" creationId="{32371133-A01E-DE32-7CA8-A9DB64C85470}"/>
          </ac:spMkLst>
        </pc:spChg>
        <pc:spChg chg="mod">
          <ac:chgData name="SHADIH HUSSEIN KHALLL QUDAIH" userId="c61c99c5-8879-40d4-ae6d-588650192bed" providerId="ADAL" clId="{4ED023EC-67EC-4A0B-AAB5-A2DCE50A852D}" dt="2025-01-23T04:52:30.464" v="7" actId="20577"/>
          <ac:spMkLst>
            <pc:docMk/>
            <pc:sldMk cId="3865056548" sldId="11604"/>
            <ac:spMk id="8" creationId="{0BFA384D-866E-ED8E-065E-2EABBD84E7AB}"/>
          </ac:spMkLst>
        </pc:spChg>
        <pc:spChg chg="mod">
          <ac:chgData name="SHADIH HUSSEIN KHALLL QUDAIH" userId="c61c99c5-8879-40d4-ae6d-588650192bed" providerId="ADAL" clId="{4ED023EC-67EC-4A0B-AAB5-A2DCE50A852D}" dt="2025-01-23T04:53:56.503" v="51" actId="20577"/>
          <ac:spMkLst>
            <pc:docMk/>
            <pc:sldMk cId="3865056548" sldId="11604"/>
            <ac:spMk id="10" creationId="{B48CCB48-E077-9724-912E-50E8E50C700A}"/>
          </ac:spMkLst>
        </pc:spChg>
        <pc:spChg chg="mod">
          <ac:chgData name="SHADIH HUSSEIN KHALLL QUDAIH" userId="c61c99c5-8879-40d4-ae6d-588650192bed" providerId="ADAL" clId="{4ED023EC-67EC-4A0B-AAB5-A2DCE50A852D}" dt="2025-01-23T04:52:23.649" v="5" actId="20577"/>
          <ac:spMkLst>
            <pc:docMk/>
            <pc:sldMk cId="3865056548" sldId="11604"/>
            <ac:spMk id="11" creationId="{39D668FB-1126-25F8-87FF-69E3447A4707}"/>
          </ac:spMkLst>
        </pc:spChg>
        <pc:picChg chg="add mod">
          <ac:chgData name="SHADIH HUSSEIN KHALLL QUDAIH" userId="c61c99c5-8879-40d4-ae6d-588650192bed" providerId="ADAL" clId="{4ED023EC-67EC-4A0B-AAB5-A2DCE50A852D}" dt="2025-01-23T04:50:13.219" v="3"/>
          <ac:picMkLst>
            <pc:docMk/>
            <pc:sldMk cId="3865056548" sldId="11604"/>
            <ac:picMk id="5" creationId="{B34D63C2-C805-56FA-5C25-8E947D4F6E81}"/>
          </ac:picMkLst>
        </pc:picChg>
        <pc:picChg chg="add del">
          <ac:chgData name="SHADIH HUSSEIN KHALLL QUDAIH" userId="c61c99c5-8879-40d4-ae6d-588650192bed" providerId="ADAL" clId="{4ED023EC-67EC-4A0B-AAB5-A2DCE50A852D}" dt="2025-01-23T04:50:16.817" v="4" actId="478"/>
          <ac:picMkLst>
            <pc:docMk/>
            <pc:sldMk cId="3865056548" sldId="11604"/>
            <ac:picMk id="9" creationId="{8A4D08D6-DE01-5ADA-BCED-E609027BC57D}"/>
          </ac:picMkLst>
        </pc:picChg>
        <pc:picChg chg="mod">
          <ac:chgData name="SHADIH HUSSEIN KHALLL QUDAIH" userId="c61c99c5-8879-40d4-ae6d-588650192bed" providerId="ADAL" clId="{4ED023EC-67EC-4A0B-AAB5-A2DCE50A852D}" dt="2025-01-23T04:49:59.475" v="1" actId="1076"/>
          <ac:picMkLst>
            <pc:docMk/>
            <pc:sldMk cId="3865056548" sldId="11604"/>
            <ac:picMk id="2052" creationId="{9FBBCF38-6019-428C-3125-F8D8CA86E2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39241"/>
              </p:ext>
            </p:extLst>
          </p:nvPr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علي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المدارية ( فصل الصيف 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814160" y="566582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الفرولة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707255" y="570900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البطيخ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8BA6CC59-ACA5-96B1-1C36-4D870A8F6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BC337942-73AC-9445-AFDF-B646428C5A5E}"/>
              </a:ext>
            </a:extLst>
          </p:cNvPr>
          <p:cNvSpPr txBox="1"/>
          <p:nvPr/>
        </p:nvSpPr>
        <p:spPr>
          <a:xfrm>
            <a:off x="5084769" y="566260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العنب  </a:t>
            </a:r>
          </a:p>
        </p:txBody>
      </p:sp>
      <p:pic>
        <p:nvPicPr>
          <p:cNvPr id="1036" name="Picture 12" descr="تعرف على أسرار ثقافة وتاريخ البطيخ في أكبر الدول استهلاكًا">
            <a:extLst>
              <a:ext uri="{FF2B5EF4-FFF2-40B4-BE49-F238E27FC236}">
                <a16:creationId xmlns:a16="http://schemas.microsoft.com/office/drawing/2014/main" id="{7BCC3ABE-EDC3-3B99-B10C-3C1663305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32" y="2844114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‫عصير عنب أسود مسحوق | ملحق Vitis Vinifera‬‎">
            <a:extLst>
              <a:ext uri="{FF2B5EF4-FFF2-40B4-BE49-F238E27FC236}">
                <a16:creationId xmlns:a16="http://schemas.microsoft.com/office/drawing/2014/main" id="{0DDBC10B-7661-B189-D3CC-88933262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89" y="303937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أضرار الفراولة: ما هي؟ - ويب طب">
            <a:extLst>
              <a:ext uri="{FF2B5EF4-FFF2-40B4-BE49-F238E27FC236}">
                <a16:creationId xmlns:a16="http://schemas.microsoft.com/office/drawing/2014/main" id="{5EDB7A1B-93DA-3A49-F767-081FD6975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566" y="2986378"/>
            <a:ext cx="2585008" cy="202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5AD80-F66E-21C2-10BD-C7238DE23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E4B6E6D-431E-D083-ABDE-87AF13AA2517}"/>
              </a:ext>
            </a:extLst>
          </p:cNvPr>
          <p:cNvGraphicFramePr>
            <a:graphicFrameLocks noGrp="1"/>
          </p:cNvGraphicFramePr>
          <p:nvPr/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593423-7BA6-AA06-54C4-FCDB4775162F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علي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الغير مدارية ( فصل الشتاء)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8CDFE050-7317-AD8D-B804-FAC6021BB1E7}"/>
              </a:ext>
            </a:extLst>
          </p:cNvPr>
          <p:cNvSpPr txBox="1"/>
          <p:nvPr/>
        </p:nvSpPr>
        <p:spPr>
          <a:xfrm>
            <a:off x="8875869" y="5465767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الرمان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258A20D3-FD6D-E3E1-0F9A-E8E0BFEEAA9E}"/>
              </a:ext>
            </a:extLst>
          </p:cNvPr>
          <p:cNvSpPr txBox="1"/>
          <p:nvPr/>
        </p:nvSpPr>
        <p:spPr>
          <a:xfrm>
            <a:off x="1765430" y="548356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التفاح 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74E3B06E-9219-D965-DA18-E38E79C9FA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90808FD7-1A2E-1E28-5520-F528EC8B2CDB}"/>
              </a:ext>
            </a:extLst>
          </p:cNvPr>
          <p:cNvSpPr txBox="1"/>
          <p:nvPr/>
        </p:nvSpPr>
        <p:spPr>
          <a:xfrm>
            <a:off x="5109483" y="553167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الموز</a:t>
            </a:r>
          </a:p>
        </p:txBody>
      </p:sp>
      <p:pic>
        <p:nvPicPr>
          <p:cNvPr id="2056" name="Picture 8" descr="الشربتلي برتقال ابو صرة 2 كج | تسوق مقاضيك من تطبيق نعناع">
            <a:extLst>
              <a:ext uri="{FF2B5EF4-FFF2-40B4-BE49-F238E27FC236}">
                <a16:creationId xmlns:a16="http://schemas.microsoft.com/office/drawing/2014/main" id="{38D603FA-D423-2793-52D3-DDD78BE1E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46" y="2826995"/>
            <a:ext cx="2143125" cy="23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تسوق تشيكيتا موز أون لاين - كارفور الإمارات">
            <a:extLst>
              <a:ext uri="{FF2B5EF4-FFF2-40B4-BE49-F238E27FC236}">
                <a16:creationId xmlns:a16="http://schemas.microsoft.com/office/drawing/2014/main" id="{50B7C906-B8F6-8B18-0D5D-E9A615CB0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287182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13 فائدة لعصير الرمان | صحيفة الخليج">
            <a:extLst>
              <a:ext uri="{FF2B5EF4-FFF2-40B4-BE49-F238E27FC236}">
                <a16:creationId xmlns:a16="http://schemas.microsoft.com/office/drawing/2014/main" id="{E627504D-2A79-2037-B816-3F56EADB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528" y="3209381"/>
            <a:ext cx="2857500" cy="174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4549F-6C75-DFBD-29A6-93877B655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E82E127-28C5-CEB8-13F2-CA2558F5AECC}"/>
              </a:ext>
            </a:extLst>
          </p:cNvPr>
          <p:cNvGraphicFramePr>
            <a:graphicFrameLocks noGrp="1"/>
          </p:cNvGraphicFramePr>
          <p:nvPr/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9EC344-A3A8-E703-67CE-CE561C6374E8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يميز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بين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المدارية ( الصيف) والغير مدارية ( الشتاء 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B48CCB48-E077-9724-912E-50E8E50C700A}"/>
              </a:ext>
            </a:extLst>
          </p:cNvPr>
          <p:cNvSpPr txBox="1"/>
          <p:nvPr/>
        </p:nvSpPr>
        <p:spPr>
          <a:xfrm>
            <a:off x="9777986" y="5517633"/>
            <a:ext cx="1464817" cy="707884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الفرولة ( الصيف)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39D668FB-1126-25F8-87FF-69E3447A4707}"/>
              </a:ext>
            </a:extLst>
          </p:cNvPr>
          <p:cNvSpPr txBox="1"/>
          <p:nvPr/>
        </p:nvSpPr>
        <p:spPr>
          <a:xfrm>
            <a:off x="577278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49C2DDFF-3DF7-501C-2DB7-5A235A1A1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32371133-A01E-DE32-7CA8-A9DB64C85470}"/>
              </a:ext>
            </a:extLst>
          </p:cNvPr>
          <p:cNvSpPr txBox="1"/>
          <p:nvPr/>
        </p:nvSpPr>
        <p:spPr>
          <a:xfrm>
            <a:off x="6648667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50" name="Picture 2" descr="أضرار الفراولة: ما هي؟ - ويب طب">
            <a:extLst>
              <a:ext uri="{FF2B5EF4-FFF2-40B4-BE49-F238E27FC236}">
                <a16:creationId xmlns:a16="http://schemas.microsoft.com/office/drawing/2014/main" id="{A380CAB4-07D1-ADB8-AECD-546AC73E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146" y="3053009"/>
            <a:ext cx="2757753" cy="215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‫عصير عنب أسود مسحوق | ملحق Vitis Vinifera‬‎">
            <a:extLst>
              <a:ext uri="{FF2B5EF4-FFF2-40B4-BE49-F238E27FC236}">
                <a16:creationId xmlns:a16="http://schemas.microsoft.com/office/drawing/2014/main" id="{9FBBCF38-6019-428C-3125-F8D8CA86E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87" y="2863826"/>
            <a:ext cx="2619375" cy="202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27">
            <a:extLst>
              <a:ext uri="{FF2B5EF4-FFF2-40B4-BE49-F238E27FC236}">
                <a16:creationId xmlns:a16="http://schemas.microsoft.com/office/drawing/2014/main" id="{0BFA384D-866E-ED8E-065E-2EABBD84E7AB}"/>
              </a:ext>
            </a:extLst>
          </p:cNvPr>
          <p:cNvSpPr txBox="1"/>
          <p:nvPr/>
        </p:nvSpPr>
        <p:spPr>
          <a:xfrm>
            <a:off x="3619191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9" name="Picture 10" descr="تسوق تشيكيتا موز أون لاين - كارفور الإمارات">
            <a:extLst>
              <a:ext uri="{FF2B5EF4-FFF2-40B4-BE49-F238E27FC236}">
                <a16:creationId xmlns:a16="http://schemas.microsoft.com/office/drawing/2014/main" id="{8A4D08D6-DE01-5ADA-BCED-E609027B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20" y="28638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13 فائدة لعصير الرمان | صحيفة الخليج">
            <a:extLst>
              <a:ext uri="{FF2B5EF4-FFF2-40B4-BE49-F238E27FC236}">
                <a16:creationId xmlns:a16="http://schemas.microsoft.com/office/drawing/2014/main" id="{726671D5-F036-5B8B-A018-48DF0B3CB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08" y="3172926"/>
            <a:ext cx="2857500" cy="174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5654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157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16</cp:revision>
  <dcterms:created xsi:type="dcterms:W3CDTF">2024-07-11T12:32:29Z</dcterms:created>
  <dcterms:modified xsi:type="dcterms:W3CDTF">2025-01-23T04:54:01Z</dcterms:modified>
</cp:coreProperties>
</file>