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2" r:id="rId2"/>
    <p:sldId id="11603" r:id="rId3"/>
    <p:sldId id="1160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B3BC73-9335-4574-A6BA-83C6EBF5EEAE}" v="153" dt="2025-01-22T09:43:34.850"/>
    <p1510:client id="{4ED023EC-67EC-4A0B-AAB5-A2DCE50A852D}" v="6" dt="2025-01-23T04:50:16.817"/>
    <p1510:client id="{9DCEFC8B-9F30-4108-9D8D-074C471BAEBB}" v="86" dt="2025-01-23T03:49:08.6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22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DIH HUSSEIN KHALLL QUDAIH" userId="c61c99c5-8879-40d4-ae6d-588650192bed" providerId="ADAL" clId="{4ED023EC-67EC-4A0B-AAB5-A2DCE50A852D}"/>
    <pc:docChg chg="undo custSel modSld">
      <pc:chgData name="SHADIH HUSSEIN KHALLL QUDAIH" userId="c61c99c5-8879-40d4-ae6d-588650192bed" providerId="ADAL" clId="{4ED023EC-67EC-4A0B-AAB5-A2DCE50A852D}" dt="2025-01-23T04:53:56.503" v="51" actId="20577"/>
      <pc:docMkLst>
        <pc:docMk/>
      </pc:docMkLst>
      <pc:sldChg chg="addSp delSp modSp mod">
        <pc:chgData name="SHADIH HUSSEIN KHALLL QUDAIH" userId="c61c99c5-8879-40d4-ae6d-588650192bed" providerId="ADAL" clId="{4ED023EC-67EC-4A0B-AAB5-A2DCE50A852D}" dt="2025-01-23T04:53:56.503" v="51" actId="20577"/>
        <pc:sldMkLst>
          <pc:docMk/>
          <pc:sldMk cId="3865056548" sldId="11604"/>
        </pc:sldMkLst>
        <pc:spChg chg="mod">
          <ac:chgData name="SHADIH HUSSEIN KHALLL QUDAIH" userId="c61c99c5-8879-40d4-ae6d-588650192bed" providerId="ADAL" clId="{4ED023EC-67EC-4A0B-AAB5-A2DCE50A852D}" dt="2025-01-23T04:52:34.656" v="8" actId="20577"/>
          <ac:spMkLst>
            <pc:docMk/>
            <pc:sldMk cId="3865056548" sldId="11604"/>
            <ac:spMk id="7" creationId="{32371133-A01E-DE32-7CA8-A9DB64C85470}"/>
          </ac:spMkLst>
        </pc:spChg>
        <pc:spChg chg="mod">
          <ac:chgData name="SHADIH HUSSEIN KHALLL QUDAIH" userId="c61c99c5-8879-40d4-ae6d-588650192bed" providerId="ADAL" clId="{4ED023EC-67EC-4A0B-AAB5-A2DCE50A852D}" dt="2025-01-23T04:52:30.464" v="7" actId="20577"/>
          <ac:spMkLst>
            <pc:docMk/>
            <pc:sldMk cId="3865056548" sldId="11604"/>
            <ac:spMk id="8" creationId="{0BFA384D-866E-ED8E-065E-2EABBD84E7AB}"/>
          </ac:spMkLst>
        </pc:spChg>
        <pc:spChg chg="mod">
          <ac:chgData name="SHADIH HUSSEIN KHALLL QUDAIH" userId="c61c99c5-8879-40d4-ae6d-588650192bed" providerId="ADAL" clId="{4ED023EC-67EC-4A0B-AAB5-A2DCE50A852D}" dt="2025-01-23T04:53:56.503" v="51" actId="20577"/>
          <ac:spMkLst>
            <pc:docMk/>
            <pc:sldMk cId="3865056548" sldId="11604"/>
            <ac:spMk id="10" creationId="{B48CCB48-E077-9724-912E-50E8E50C700A}"/>
          </ac:spMkLst>
        </pc:spChg>
        <pc:spChg chg="mod">
          <ac:chgData name="SHADIH HUSSEIN KHALLL QUDAIH" userId="c61c99c5-8879-40d4-ae6d-588650192bed" providerId="ADAL" clId="{4ED023EC-67EC-4A0B-AAB5-A2DCE50A852D}" dt="2025-01-23T04:52:23.649" v="5" actId="20577"/>
          <ac:spMkLst>
            <pc:docMk/>
            <pc:sldMk cId="3865056548" sldId="11604"/>
            <ac:spMk id="11" creationId="{39D668FB-1126-25F8-87FF-69E3447A4707}"/>
          </ac:spMkLst>
        </pc:spChg>
        <pc:picChg chg="add mod">
          <ac:chgData name="SHADIH HUSSEIN KHALLL QUDAIH" userId="c61c99c5-8879-40d4-ae6d-588650192bed" providerId="ADAL" clId="{4ED023EC-67EC-4A0B-AAB5-A2DCE50A852D}" dt="2025-01-23T04:50:13.219" v="3"/>
          <ac:picMkLst>
            <pc:docMk/>
            <pc:sldMk cId="3865056548" sldId="11604"/>
            <ac:picMk id="5" creationId="{B34D63C2-C805-56FA-5C25-8E947D4F6E81}"/>
          </ac:picMkLst>
        </pc:picChg>
        <pc:picChg chg="add del">
          <ac:chgData name="SHADIH HUSSEIN KHALLL QUDAIH" userId="c61c99c5-8879-40d4-ae6d-588650192bed" providerId="ADAL" clId="{4ED023EC-67EC-4A0B-AAB5-A2DCE50A852D}" dt="2025-01-23T04:50:16.817" v="4" actId="478"/>
          <ac:picMkLst>
            <pc:docMk/>
            <pc:sldMk cId="3865056548" sldId="11604"/>
            <ac:picMk id="9" creationId="{8A4D08D6-DE01-5ADA-BCED-E609027BC57D}"/>
          </ac:picMkLst>
        </pc:picChg>
        <pc:picChg chg="mod">
          <ac:chgData name="SHADIH HUSSEIN KHALLL QUDAIH" userId="c61c99c5-8879-40d4-ae6d-588650192bed" providerId="ADAL" clId="{4ED023EC-67EC-4A0B-AAB5-A2DCE50A852D}" dt="2025-01-23T04:49:59.475" v="1" actId="1076"/>
          <ac:picMkLst>
            <pc:docMk/>
            <pc:sldMk cId="3865056548" sldId="11604"/>
            <ac:picMk id="2052" creationId="{9FBBCF38-6019-428C-3125-F8D8CA86E26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339241"/>
              </p:ext>
            </p:extLst>
          </p:nvPr>
        </p:nvGraphicFramePr>
        <p:xfrm>
          <a:off x="335116" y="559180"/>
          <a:ext cx="11301984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6541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1046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36723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292882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754061">
                <a:tc>
                  <a:txBody>
                    <a:bodyPr/>
                    <a:lstStyle/>
                    <a:p>
                      <a:pPr algn="ctr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البيئة الحارة - البيئة الباردة</a:t>
                      </a:r>
                      <a:br>
                        <a:rPr lang="ar-AE" sz="1400" b="1" dirty="0"/>
                      </a:br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يصنف أنواع الزراعة المدارية واحتياجاتها</a:t>
                      </a:r>
                    </a:p>
                    <a:p>
                      <a:br>
                        <a:rPr lang="ar-AE" dirty="0"/>
                      </a:b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4يصنف أنواع الزراعة المدارية واحتياجاتها</a:t>
                      </a:r>
                    </a:p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يظهر معرفة ومهارة في اساسيات الزراعة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7C8D4AD-F167-015F-40DF-7DA523349B04}"/>
              </a:ext>
            </a:extLst>
          </p:cNvPr>
          <p:cNvSpPr txBox="1"/>
          <p:nvPr/>
        </p:nvSpPr>
        <p:spPr>
          <a:xfrm>
            <a:off x="651046" y="1645258"/>
            <a:ext cx="9519199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/>
            <a:br>
              <a:rPr lang="ar-AE" sz="2000" dirty="0"/>
            </a:br>
            <a:r>
              <a:rPr lang="en-US" sz="2000" dirty="0">
                <a:solidFill>
                  <a:srgbClr val="1888CA"/>
                </a:solidFill>
                <a:latin typeface="Roboto" panose="02000000000000000000" pitchFamily="2" charset="0"/>
              </a:rPr>
              <a:t> </a:t>
            </a:r>
            <a:r>
              <a:rPr lang="ar-AE" sz="1600" b="1" dirty="0">
                <a:solidFill>
                  <a:srgbClr val="1888CA"/>
                </a:solidFill>
                <a:latin typeface="Roboto" panose="02000000000000000000" pitchFamily="2" charset="0"/>
              </a:rPr>
              <a:t>ان يتعرف </a:t>
            </a:r>
            <a:r>
              <a:rPr lang="ar-AE" sz="1600" b="1" i="0" dirty="0">
                <a:solidFill>
                  <a:srgbClr val="1888CA"/>
                </a:solidFill>
                <a:effectLst/>
                <a:latin typeface="Roboto" panose="02000000000000000000" pitchFamily="2" charset="0"/>
              </a:rPr>
              <a:t>الطالب من خلال الصورة علي ال</a:t>
            </a:r>
            <a:r>
              <a:rPr lang="ar-AE" sz="1600" b="1" dirty="0">
                <a:solidFill>
                  <a:srgbClr val="1888CA"/>
                </a:solidFill>
                <a:latin typeface="Roboto" panose="02000000000000000000" pitchFamily="2" charset="0"/>
              </a:rPr>
              <a:t>فاكهة المدارية ( فصل الصيف ) </a:t>
            </a:r>
            <a:endParaRPr lang="en-AE" sz="1600" b="1" dirty="0"/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A962AC56-F43D-C364-8EAC-8AAC2D5EF7CF}"/>
              </a:ext>
            </a:extLst>
          </p:cNvPr>
          <p:cNvSpPr txBox="1"/>
          <p:nvPr/>
        </p:nvSpPr>
        <p:spPr>
          <a:xfrm>
            <a:off x="8814160" y="5665821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الفرولة      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129F7D0B-4350-A39B-B146-C17E1F8E211B}"/>
              </a:ext>
            </a:extLst>
          </p:cNvPr>
          <p:cNvSpPr txBox="1"/>
          <p:nvPr/>
        </p:nvSpPr>
        <p:spPr>
          <a:xfrm>
            <a:off x="1707255" y="5709002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البطيخ</a:t>
            </a:r>
          </a:p>
        </p:txBody>
      </p:sp>
      <p:sp>
        <p:nvSpPr>
          <p:cNvPr id="3" name="AutoShape 2" descr="‪Buy Lemon 500g Online in Dubai, Sharjah, Abu Dhabi, Ajman ...‬‏">
            <a:extLst>
              <a:ext uri="{FF2B5EF4-FFF2-40B4-BE49-F238E27FC236}">
                <a16:creationId xmlns:a16="http://schemas.microsoft.com/office/drawing/2014/main" id="{8BA6CC59-ACA5-96B1-1C36-4D870A8F6CF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مربع نص 27">
            <a:extLst>
              <a:ext uri="{FF2B5EF4-FFF2-40B4-BE49-F238E27FC236}">
                <a16:creationId xmlns:a16="http://schemas.microsoft.com/office/drawing/2014/main" id="{BC337942-73AC-9445-AFDF-B646428C5A5E}"/>
              </a:ext>
            </a:extLst>
          </p:cNvPr>
          <p:cNvSpPr txBox="1"/>
          <p:nvPr/>
        </p:nvSpPr>
        <p:spPr>
          <a:xfrm>
            <a:off x="5084769" y="5662608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العنب  </a:t>
            </a:r>
          </a:p>
        </p:txBody>
      </p:sp>
      <p:pic>
        <p:nvPicPr>
          <p:cNvPr id="1036" name="Picture 12" descr="تعرف على أسرار ثقافة وتاريخ البطيخ في أكبر الدول استهلاكًا">
            <a:extLst>
              <a:ext uri="{FF2B5EF4-FFF2-40B4-BE49-F238E27FC236}">
                <a16:creationId xmlns:a16="http://schemas.microsoft.com/office/drawing/2014/main" id="{7BCC3ABE-EDC3-3B99-B10C-3C16633058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32" y="2844114"/>
            <a:ext cx="21431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‫عصير عنب أسود مسحوق | ملحق Vitis Vinifera‬‎">
            <a:extLst>
              <a:ext uri="{FF2B5EF4-FFF2-40B4-BE49-F238E27FC236}">
                <a16:creationId xmlns:a16="http://schemas.microsoft.com/office/drawing/2014/main" id="{0DDBC10B-7661-B189-D3CC-88933262F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7489" y="3039376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أضرار الفراولة: ما هي؟ - ويب طب">
            <a:extLst>
              <a:ext uri="{FF2B5EF4-FFF2-40B4-BE49-F238E27FC236}">
                <a16:creationId xmlns:a16="http://schemas.microsoft.com/office/drawing/2014/main" id="{5EDB7A1B-93DA-3A49-F767-081FD6975A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7566" y="2986378"/>
            <a:ext cx="2585008" cy="2024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6669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E5AD80-F66E-21C2-10BD-C7238DE23B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EE4B6E6D-431E-D083-ABDE-87AF13AA2517}"/>
              </a:ext>
            </a:extLst>
          </p:cNvPr>
          <p:cNvGraphicFramePr>
            <a:graphicFrameLocks noGrp="1"/>
          </p:cNvGraphicFramePr>
          <p:nvPr/>
        </p:nvGraphicFramePr>
        <p:xfrm>
          <a:off x="335116" y="559180"/>
          <a:ext cx="11301984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6541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1046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36723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292882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754061">
                <a:tc>
                  <a:txBody>
                    <a:bodyPr/>
                    <a:lstStyle/>
                    <a:p>
                      <a:pPr algn="ctr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البيئة الحارة - البيئة الباردة</a:t>
                      </a:r>
                      <a:br>
                        <a:rPr lang="ar-AE" sz="1400" b="1" dirty="0"/>
                      </a:br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يصنف أنواع الزراعة المدارية واحتياجاتها</a:t>
                      </a:r>
                    </a:p>
                    <a:p>
                      <a:br>
                        <a:rPr lang="ar-AE" dirty="0"/>
                      </a:b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4يصنف أنواع الزراعة المدارية واحتياجاتها</a:t>
                      </a:r>
                    </a:p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يظهر معرفة ومهارة في اساسيات الزراعة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7593423-7BA6-AA06-54C4-FCDB4775162F}"/>
              </a:ext>
            </a:extLst>
          </p:cNvPr>
          <p:cNvSpPr txBox="1"/>
          <p:nvPr/>
        </p:nvSpPr>
        <p:spPr>
          <a:xfrm>
            <a:off x="651046" y="1645258"/>
            <a:ext cx="9519199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/>
            <a:br>
              <a:rPr lang="ar-AE" sz="2000" dirty="0"/>
            </a:br>
            <a:r>
              <a:rPr lang="en-US" sz="2000" dirty="0">
                <a:solidFill>
                  <a:srgbClr val="1888CA"/>
                </a:solidFill>
                <a:latin typeface="Roboto" panose="02000000000000000000" pitchFamily="2" charset="0"/>
              </a:rPr>
              <a:t> </a:t>
            </a:r>
            <a:r>
              <a:rPr lang="ar-AE" sz="1600" b="1" dirty="0">
                <a:solidFill>
                  <a:srgbClr val="1888CA"/>
                </a:solidFill>
                <a:latin typeface="Roboto" panose="02000000000000000000" pitchFamily="2" charset="0"/>
              </a:rPr>
              <a:t>ان يتعرف </a:t>
            </a:r>
            <a:r>
              <a:rPr lang="ar-AE" sz="1600" b="1" i="0" dirty="0">
                <a:solidFill>
                  <a:srgbClr val="1888CA"/>
                </a:solidFill>
                <a:effectLst/>
                <a:latin typeface="Roboto" panose="02000000000000000000" pitchFamily="2" charset="0"/>
              </a:rPr>
              <a:t>الطالب من خلال الصورة علي ال</a:t>
            </a:r>
            <a:r>
              <a:rPr lang="ar-AE" sz="1600" b="1" dirty="0">
                <a:solidFill>
                  <a:srgbClr val="1888CA"/>
                </a:solidFill>
                <a:latin typeface="Roboto" panose="02000000000000000000" pitchFamily="2" charset="0"/>
              </a:rPr>
              <a:t>فاكهة الغير مدارية ( فصل الشتاء) </a:t>
            </a:r>
            <a:endParaRPr lang="en-AE" sz="1600" b="1" dirty="0"/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8CDFE050-7317-AD8D-B804-FAC6021BB1E7}"/>
              </a:ext>
            </a:extLst>
          </p:cNvPr>
          <p:cNvSpPr txBox="1"/>
          <p:nvPr/>
        </p:nvSpPr>
        <p:spPr>
          <a:xfrm>
            <a:off x="8875869" y="5465767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الرمان      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258A20D3-FD6D-E3E1-0F9A-E8E0BFEEAA9E}"/>
              </a:ext>
            </a:extLst>
          </p:cNvPr>
          <p:cNvSpPr txBox="1"/>
          <p:nvPr/>
        </p:nvSpPr>
        <p:spPr>
          <a:xfrm>
            <a:off x="1765430" y="5483561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 التفاح </a:t>
            </a:r>
          </a:p>
        </p:txBody>
      </p:sp>
      <p:sp>
        <p:nvSpPr>
          <p:cNvPr id="3" name="AutoShape 2" descr="‪Buy Lemon 500g Online in Dubai, Sharjah, Abu Dhabi, Ajman ...‬‏">
            <a:extLst>
              <a:ext uri="{FF2B5EF4-FFF2-40B4-BE49-F238E27FC236}">
                <a16:creationId xmlns:a16="http://schemas.microsoft.com/office/drawing/2014/main" id="{74E3B06E-9219-D965-DA18-E38E79C9FA3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مربع نص 27">
            <a:extLst>
              <a:ext uri="{FF2B5EF4-FFF2-40B4-BE49-F238E27FC236}">
                <a16:creationId xmlns:a16="http://schemas.microsoft.com/office/drawing/2014/main" id="{90808FD7-1A2E-1E28-5520-F528EC8B2CDB}"/>
              </a:ext>
            </a:extLst>
          </p:cNvPr>
          <p:cNvSpPr txBox="1"/>
          <p:nvPr/>
        </p:nvSpPr>
        <p:spPr>
          <a:xfrm>
            <a:off x="5109483" y="5531674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الموز</a:t>
            </a:r>
          </a:p>
        </p:txBody>
      </p:sp>
      <p:pic>
        <p:nvPicPr>
          <p:cNvPr id="2056" name="Picture 8" descr="الشربتلي برتقال ابو صرة 2 كج | تسوق مقاضيك من تطبيق نعناع">
            <a:extLst>
              <a:ext uri="{FF2B5EF4-FFF2-40B4-BE49-F238E27FC236}">
                <a16:creationId xmlns:a16="http://schemas.microsoft.com/office/drawing/2014/main" id="{38D603FA-D423-2793-52D3-DDD78BE1E1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4546" y="2826995"/>
            <a:ext cx="2143125" cy="2382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تسوق تشيكيتا موز أون لاين - كارفور الإمارات">
            <a:extLst>
              <a:ext uri="{FF2B5EF4-FFF2-40B4-BE49-F238E27FC236}">
                <a16:creationId xmlns:a16="http://schemas.microsoft.com/office/drawing/2014/main" id="{50B7C906-B8F6-8B18-0D5D-E9A615CB01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2037" y="2871827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13 فائدة لعصير الرمان | صحيفة الخليج">
            <a:extLst>
              <a:ext uri="{FF2B5EF4-FFF2-40B4-BE49-F238E27FC236}">
                <a16:creationId xmlns:a16="http://schemas.microsoft.com/office/drawing/2014/main" id="{E627504D-2A79-2037-B816-3F56EADB98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9528" y="3209381"/>
            <a:ext cx="2857500" cy="1748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6125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74549F-6C75-DFBD-29A6-93877B655E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BE82E127-28C5-CEB8-13F2-CA2558F5AECC}"/>
              </a:ext>
            </a:extLst>
          </p:cNvPr>
          <p:cNvGraphicFramePr>
            <a:graphicFrameLocks noGrp="1"/>
          </p:cNvGraphicFramePr>
          <p:nvPr/>
        </p:nvGraphicFramePr>
        <p:xfrm>
          <a:off x="335116" y="559180"/>
          <a:ext cx="11301984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6541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1046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36723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292882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754061">
                <a:tc>
                  <a:txBody>
                    <a:bodyPr/>
                    <a:lstStyle/>
                    <a:p>
                      <a:pPr algn="ctr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البيئة الحارة - البيئة الباردة</a:t>
                      </a:r>
                      <a:br>
                        <a:rPr lang="ar-AE" sz="1400" b="1" dirty="0"/>
                      </a:br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يصنف أنواع الزراعة المدارية واحتياجاتها</a:t>
                      </a:r>
                    </a:p>
                    <a:p>
                      <a:br>
                        <a:rPr lang="ar-AE" dirty="0"/>
                      </a:b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4يصنف أنواع الزراعة المدارية واحتياجاتها</a:t>
                      </a:r>
                    </a:p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يظهر معرفة ومهارة في اساسيات الزراعة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B9EC344-A3A8-E703-67CE-CE561C6374E8}"/>
              </a:ext>
            </a:extLst>
          </p:cNvPr>
          <p:cNvSpPr txBox="1"/>
          <p:nvPr/>
        </p:nvSpPr>
        <p:spPr>
          <a:xfrm>
            <a:off x="651046" y="1645258"/>
            <a:ext cx="9519199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/>
            <a:br>
              <a:rPr lang="ar-AE" sz="2000" dirty="0"/>
            </a:br>
            <a:r>
              <a:rPr lang="en-US" sz="2000" dirty="0">
                <a:solidFill>
                  <a:srgbClr val="1888CA"/>
                </a:solidFill>
                <a:latin typeface="Roboto" panose="02000000000000000000" pitchFamily="2" charset="0"/>
              </a:rPr>
              <a:t> </a:t>
            </a:r>
            <a:r>
              <a:rPr lang="ar-AE" sz="1600" b="1" dirty="0">
                <a:solidFill>
                  <a:srgbClr val="1888CA"/>
                </a:solidFill>
                <a:latin typeface="Roboto" panose="02000000000000000000" pitchFamily="2" charset="0"/>
              </a:rPr>
              <a:t>ان يميز </a:t>
            </a:r>
            <a:r>
              <a:rPr lang="ar-AE" sz="1600" b="1" i="0" dirty="0">
                <a:solidFill>
                  <a:srgbClr val="1888CA"/>
                </a:solidFill>
                <a:effectLst/>
                <a:latin typeface="Roboto" panose="02000000000000000000" pitchFamily="2" charset="0"/>
              </a:rPr>
              <a:t>الطالب من خلال الصورة بين ال</a:t>
            </a:r>
            <a:r>
              <a:rPr lang="ar-AE" sz="1600" b="1" dirty="0">
                <a:solidFill>
                  <a:srgbClr val="1888CA"/>
                </a:solidFill>
                <a:latin typeface="Roboto" panose="02000000000000000000" pitchFamily="2" charset="0"/>
              </a:rPr>
              <a:t>فاكهة المدارية ( الصيف) والغير مدارية ( الشتاء ) </a:t>
            </a:r>
            <a:endParaRPr lang="en-AE" sz="1600" b="1" dirty="0"/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B48CCB48-E077-9724-912E-50E8E50C700A}"/>
              </a:ext>
            </a:extLst>
          </p:cNvPr>
          <p:cNvSpPr txBox="1"/>
          <p:nvPr/>
        </p:nvSpPr>
        <p:spPr>
          <a:xfrm>
            <a:off x="9777986" y="5517633"/>
            <a:ext cx="1464817" cy="707884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الفرولة ( الصيف)      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39D668FB-1126-25F8-87FF-69E3447A4707}"/>
              </a:ext>
            </a:extLst>
          </p:cNvPr>
          <p:cNvSpPr txBox="1"/>
          <p:nvPr/>
        </p:nvSpPr>
        <p:spPr>
          <a:xfrm>
            <a:off x="577278" y="5517633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AE" sz="20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3" name="AutoShape 2" descr="‪Buy Lemon 500g Online in Dubai, Sharjah, Abu Dhabi, Ajman ...‬‏">
            <a:extLst>
              <a:ext uri="{FF2B5EF4-FFF2-40B4-BE49-F238E27FC236}">
                <a16:creationId xmlns:a16="http://schemas.microsoft.com/office/drawing/2014/main" id="{49C2DDFF-3DF7-501C-2DB7-5A235A1A14D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مربع نص 27">
            <a:extLst>
              <a:ext uri="{FF2B5EF4-FFF2-40B4-BE49-F238E27FC236}">
                <a16:creationId xmlns:a16="http://schemas.microsoft.com/office/drawing/2014/main" id="{32371133-A01E-DE32-7CA8-A9DB64C85470}"/>
              </a:ext>
            </a:extLst>
          </p:cNvPr>
          <p:cNvSpPr txBox="1"/>
          <p:nvPr/>
        </p:nvSpPr>
        <p:spPr>
          <a:xfrm>
            <a:off x="6648667" y="5517633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AE" sz="20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2050" name="Picture 2" descr="أضرار الفراولة: ما هي؟ - ويب طب">
            <a:extLst>
              <a:ext uri="{FF2B5EF4-FFF2-40B4-BE49-F238E27FC236}">
                <a16:creationId xmlns:a16="http://schemas.microsoft.com/office/drawing/2014/main" id="{A380CAB4-07D1-ADB8-AECD-546AC73E37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5146" y="3053009"/>
            <a:ext cx="2757753" cy="2159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‫عصير عنب أسود مسحوق | ملحق Vitis Vinifera‬‎">
            <a:extLst>
              <a:ext uri="{FF2B5EF4-FFF2-40B4-BE49-F238E27FC236}">
                <a16:creationId xmlns:a16="http://schemas.microsoft.com/office/drawing/2014/main" id="{9FBBCF38-6019-428C-3125-F8D8CA86E2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287" y="2863826"/>
            <a:ext cx="2619375" cy="2024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مربع نص 27">
            <a:extLst>
              <a:ext uri="{FF2B5EF4-FFF2-40B4-BE49-F238E27FC236}">
                <a16:creationId xmlns:a16="http://schemas.microsoft.com/office/drawing/2014/main" id="{0BFA384D-866E-ED8E-065E-2EABBD84E7AB}"/>
              </a:ext>
            </a:extLst>
          </p:cNvPr>
          <p:cNvSpPr txBox="1"/>
          <p:nvPr/>
        </p:nvSpPr>
        <p:spPr>
          <a:xfrm>
            <a:off x="3619191" y="5517633"/>
            <a:ext cx="1464817" cy="40010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AE" sz="20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9" name="Picture 10" descr="تسوق تشيكيتا موز أون لاين - كارفور الإمارات">
            <a:extLst>
              <a:ext uri="{FF2B5EF4-FFF2-40B4-BE49-F238E27FC236}">
                <a16:creationId xmlns:a16="http://schemas.microsoft.com/office/drawing/2014/main" id="{8A4D08D6-DE01-5ADA-BCED-E609027BC5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7520" y="2863826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2" descr="13 فائدة لعصير الرمان | صحيفة الخليج">
            <a:extLst>
              <a:ext uri="{FF2B5EF4-FFF2-40B4-BE49-F238E27FC236}">
                <a16:creationId xmlns:a16="http://schemas.microsoft.com/office/drawing/2014/main" id="{726671D5-F036-5B8B-A018-48DF0B3CBC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108" y="3172926"/>
            <a:ext cx="2857500" cy="1748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5056548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157</Words>
  <Application>Microsoft Office PowerPoint</Application>
  <PresentationFormat>Widescreen</PresentationFormat>
  <Paragraphs>40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Roboto</vt:lpstr>
      <vt:lpstr>Sakkal Majalla</vt:lpstr>
      <vt:lpstr>2_Office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SHADIH HUSSEIN KHALLL QUDAIH</cp:lastModifiedBy>
  <cp:revision>16</cp:revision>
  <dcterms:created xsi:type="dcterms:W3CDTF">2024-07-11T12:32:29Z</dcterms:created>
  <dcterms:modified xsi:type="dcterms:W3CDTF">2025-01-23T04:54:01Z</dcterms:modified>
</cp:coreProperties>
</file>