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BD56B-511D-485A-98CA-2879B435A86D}" v="2" dt="2025-01-27T03:15:17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17929"/>
              </p:ext>
            </p:extLst>
          </p:nvPr>
        </p:nvGraphicFramePr>
        <p:xfrm>
          <a:off x="902043" y="611707"/>
          <a:ext cx="10083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6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2893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759778" y="1792885"/>
            <a:ext cx="9519199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أنواع الزراعة </a:t>
            </a:r>
          </a:p>
          <a:p>
            <a:br>
              <a:rPr lang="ar-AE" sz="1600" dirty="0"/>
            </a:b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8398732" y="5907741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sz="1600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596044" y="5928516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BA6CC59-ACA5-96B1-1C36-4D870A8F6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2C46D-8D7E-C05F-8FE1-DDC21D59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" y="2693773"/>
            <a:ext cx="3887437" cy="3015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DA579C-0E13-55F2-88E6-D2EF5257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38" y="2693773"/>
            <a:ext cx="3887437" cy="30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5AD80-F66E-21C2-10BD-C7238DE2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93423-7BA6-AA06-54C4-FCDB4775162F}"/>
              </a:ext>
            </a:extLst>
          </p:cNvPr>
          <p:cNvSpPr txBox="1"/>
          <p:nvPr/>
        </p:nvSpPr>
        <p:spPr>
          <a:xfrm>
            <a:off x="651046" y="1742141"/>
            <a:ext cx="9519199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الزراعة المحمية </a:t>
            </a:r>
            <a:endParaRPr lang="en-AE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8CDFE050-7317-AD8D-B804-FAC6021BB1E7}"/>
              </a:ext>
            </a:extLst>
          </p:cNvPr>
          <p:cNvSpPr txBox="1"/>
          <p:nvPr/>
        </p:nvSpPr>
        <p:spPr>
          <a:xfrm>
            <a:off x="7678987" y="5652838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258A20D3-FD6D-E3E1-0F9A-E8E0BFEEAA9E}"/>
              </a:ext>
            </a:extLst>
          </p:cNvPr>
          <p:cNvSpPr txBox="1"/>
          <p:nvPr/>
        </p:nvSpPr>
        <p:spPr>
          <a:xfrm>
            <a:off x="1505938" y="5468173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74E3B06E-9219-D965-DA18-E38E79C9F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219157-41C1-DACF-3DDF-251A33D5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70214"/>
              </p:ext>
            </p:extLst>
          </p:nvPr>
        </p:nvGraphicFramePr>
        <p:xfrm>
          <a:off x="651046" y="475201"/>
          <a:ext cx="1008311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6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2893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A46FE2-3F07-86C8-964C-FC149194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5" y="2457066"/>
            <a:ext cx="3407325" cy="2817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4E006-5FF6-E734-DBA8-E79FEEF1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48" y="2632515"/>
            <a:ext cx="351769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549F-6C75-DFBD-29A6-93877B655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EC344-A3A8-E703-67CE-CE561C6374E8}"/>
              </a:ext>
            </a:extLst>
          </p:cNvPr>
          <p:cNvSpPr txBox="1"/>
          <p:nvPr/>
        </p:nvSpPr>
        <p:spPr>
          <a:xfrm>
            <a:off x="577278" y="2211824"/>
            <a:ext cx="951919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rtl="1"/>
            <a:r>
              <a:rPr lang="ar-AE" sz="2000" b="1" dirty="0">
                <a:solidFill>
                  <a:srgbClr val="1888CA"/>
                </a:solidFill>
                <a:latin typeface="Roboto" panose="02000000000000000000" pitchFamily="2" charset="0"/>
              </a:rPr>
              <a:t>ان يشير </a:t>
            </a:r>
            <a:r>
              <a:rPr lang="ar-AE" sz="20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الطالب من خلال الصورة علي الزراعة الخارجية </a:t>
            </a:r>
            <a:endParaRPr lang="en-AE" sz="1600" b="1" dirty="0"/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49C2DDFF-3DF7-501C-2DB7-5A235A1A1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226861-BA8C-06CF-6CA4-89FF9DB94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58609"/>
              </p:ext>
            </p:extLst>
          </p:nvPr>
        </p:nvGraphicFramePr>
        <p:xfrm>
          <a:off x="577278" y="621329"/>
          <a:ext cx="1014875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591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66392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99547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760229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47345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876952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تحديد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أنواع الزراعة المحمية واحتياجاتها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6: تحديد أنواع الزراعة المحمية واحتياجاتها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  <a:p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908894-6614-2680-4931-0E65C82C4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6" y="2837396"/>
            <a:ext cx="3698532" cy="305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CA5B8-6737-EEC9-9BF4-D80654A59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9589"/>
            <a:ext cx="3913607" cy="3031858"/>
          </a:xfrm>
          <a:prstGeom prst="rect">
            <a:avLst/>
          </a:prstGeom>
        </p:spPr>
      </p:pic>
      <p:sp>
        <p:nvSpPr>
          <p:cNvPr id="14" name="مربع نص 27">
            <a:extLst>
              <a:ext uri="{FF2B5EF4-FFF2-40B4-BE49-F238E27FC236}">
                <a16:creationId xmlns:a16="http://schemas.microsoft.com/office/drawing/2014/main" id="{3D564016-83ED-3167-4886-EE3337DE0FEB}"/>
              </a:ext>
            </a:extLst>
          </p:cNvPr>
          <p:cNvSpPr txBox="1"/>
          <p:nvPr/>
        </p:nvSpPr>
        <p:spPr>
          <a:xfrm>
            <a:off x="1271159" y="6087570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الزراعة المحمية </a:t>
            </a: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F3F17A02-E90E-43D7-00D9-5D38D022862D}"/>
              </a:ext>
            </a:extLst>
          </p:cNvPr>
          <p:cNvSpPr txBox="1"/>
          <p:nvPr/>
        </p:nvSpPr>
        <p:spPr>
          <a:xfrm>
            <a:off x="7431852" y="6094437"/>
            <a:ext cx="1464817" cy="36933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الخارجية</a:t>
            </a:r>
            <a:r>
              <a:rPr kumimoji="0" lang="ar-AE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lang="ar-AE" b="1" dirty="0">
              <a:solidFill>
                <a:srgbClr val="FF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0565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155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18</cp:revision>
  <dcterms:created xsi:type="dcterms:W3CDTF">2024-07-11T12:32:29Z</dcterms:created>
  <dcterms:modified xsi:type="dcterms:W3CDTF">2025-01-29T07:28:42Z</dcterms:modified>
</cp:coreProperties>
</file>