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11602" r:id="rId2"/>
    <p:sldId id="11603" r:id="rId3"/>
    <p:sldId id="11604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C2BD56B-511D-485A-98CA-2879B435A86D}" v="43" dt="2025-01-29T07:41:28.02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79" d="100"/>
          <a:sy n="79" d="100"/>
        </p:scale>
        <p:origin x="19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HADIH HUSSEIN KHALLL QUDAIH" userId="c61c99c5-8879-40d4-ae6d-588650192bed" providerId="ADAL" clId="{CC2BD56B-511D-485A-98CA-2879B435A86D}"/>
    <pc:docChg chg="custSel delSld modSld">
      <pc:chgData name="SHADIH HUSSEIN KHALLL QUDAIH" userId="c61c99c5-8879-40d4-ae6d-588650192bed" providerId="ADAL" clId="{CC2BD56B-511D-485A-98CA-2879B435A86D}" dt="2025-01-29T07:41:28.025" v="220" actId="1035"/>
      <pc:docMkLst>
        <pc:docMk/>
      </pc:docMkLst>
      <pc:sldChg chg="addSp delSp modSp mod">
        <pc:chgData name="SHADIH HUSSEIN KHALLL QUDAIH" userId="c61c99c5-8879-40d4-ae6d-588650192bed" providerId="ADAL" clId="{CC2BD56B-511D-485A-98CA-2879B435A86D}" dt="2025-01-29T07:34:41.205" v="210" actId="1076"/>
        <pc:sldMkLst>
          <pc:docMk/>
          <pc:sldMk cId="4256669252" sldId="11602"/>
        </pc:sldMkLst>
        <pc:spChg chg="mod">
          <ac:chgData name="SHADIH HUSSEIN KHALLL QUDAIH" userId="c61c99c5-8879-40d4-ae6d-588650192bed" providerId="ADAL" clId="{CC2BD56B-511D-485A-98CA-2879B435A86D}" dt="2025-01-29T07:13:09.017" v="10" actId="1076"/>
          <ac:spMkLst>
            <pc:docMk/>
            <pc:sldMk cId="4256669252" sldId="11602"/>
            <ac:spMk id="4" creationId="{C7C8D4AD-F167-015F-40DF-7DA523349B04}"/>
          </ac:spMkLst>
        </pc:spChg>
        <pc:spChg chg="mod">
          <ac:chgData name="SHADIH HUSSEIN KHALLL QUDAIH" userId="c61c99c5-8879-40d4-ae6d-588650192bed" providerId="ADAL" clId="{CC2BD56B-511D-485A-98CA-2879B435A86D}" dt="2025-01-29T07:34:41.205" v="210" actId="1076"/>
          <ac:spMkLst>
            <pc:docMk/>
            <pc:sldMk cId="4256669252" sldId="11602"/>
            <ac:spMk id="10" creationId="{A962AC56-F43D-C364-8EAC-8AAC2D5EF7CF}"/>
          </ac:spMkLst>
        </pc:spChg>
        <pc:spChg chg="mod">
          <ac:chgData name="SHADIH HUSSEIN KHALLL QUDAIH" userId="c61c99c5-8879-40d4-ae6d-588650192bed" providerId="ADAL" clId="{CC2BD56B-511D-485A-98CA-2879B435A86D}" dt="2025-01-29T07:34:36.880" v="209" actId="1076"/>
          <ac:spMkLst>
            <pc:docMk/>
            <pc:sldMk cId="4256669252" sldId="11602"/>
            <ac:spMk id="11" creationId="{129F7D0B-4350-A39B-B146-C17E1F8E211B}"/>
          </ac:spMkLst>
        </pc:spChg>
        <pc:graphicFrameChg chg="mod modGraphic">
          <ac:chgData name="SHADIH HUSSEIN KHALLL QUDAIH" userId="c61c99c5-8879-40d4-ae6d-588650192bed" providerId="ADAL" clId="{CC2BD56B-511D-485A-98CA-2879B435A86D}" dt="2025-01-29T07:14:38.572" v="19" actId="108"/>
          <ac:graphicFrameMkLst>
            <pc:docMk/>
            <pc:sldMk cId="4256669252" sldId="11602"/>
            <ac:graphicFrameMk id="2" creationId="{27B2574E-3984-E221-B9D8-CAAD082488CC}"/>
          </ac:graphicFrameMkLst>
        </pc:graphicFrameChg>
        <pc:picChg chg="del">
          <ac:chgData name="SHADIH HUSSEIN KHALLL QUDAIH" userId="c61c99c5-8879-40d4-ae6d-588650192bed" providerId="ADAL" clId="{CC2BD56B-511D-485A-98CA-2879B435A86D}" dt="2025-01-29T07:14:22.480" v="15" actId="478"/>
          <ac:picMkLst>
            <pc:docMk/>
            <pc:sldMk cId="4256669252" sldId="11602"/>
            <ac:picMk id="9" creationId="{DF82C46D-8D7E-C05F-8FE1-DDC21D5965CA}"/>
          </ac:picMkLst>
        </pc:picChg>
        <pc:picChg chg="del">
          <ac:chgData name="SHADIH HUSSEIN KHALLL QUDAIH" userId="c61c99c5-8879-40d4-ae6d-588650192bed" providerId="ADAL" clId="{CC2BD56B-511D-485A-98CA-2879B435A86D}" dt="2025-01-29T07:14:23.520" v="16" actId="478"/>
          <ac:picMkLst>
            <pc:docMk/>
            <pc:sldMk cId="4256669252" sldId="11602"/>
            <ac:picMk id="12" creationId="{26DA579C-0E13-55F2-88E6-D2EF5257C326}"/>
          </ac:picMkLst>
        </pc:picChg>
        <pc:picChg chg="add mod">
          <ac:chgData name="SHADIH HUSSEIN KHALLL QUDAIH" userId="c61c99c5-8879-40d4-ae6d-588650192bed" providerId="ADAL" clId="{CC2BD56B-511D-485A-98CA-2879B435A86D}" dt="2025-01-29T07:34:29.964" v="208" actId="14100"/>
          <ac:picMkLst>
            <pc:docMk/>
            <pc:sldMk cId="4256669252" sldId="11602"/>
            <ac:picMk id="1026" creationId="{C20D68CE-CDED-BEE3-33E1-3805CBAC85F8}"/>
          </ac:picMkLst>
        </pc:picChg>
        <pc:picChg chg="add mod">
          <ac:chgData name="SHADIH HUSSEIN KHALLL QUDAIH" userId="c61c99c5-8879-40d4-ae6d-588650192bed" providerId="ADAL" clId="{CC2BD56B-511D-485A-98CA-2879B435A86D}" dt="2025-01-29T07:34:27.597" v="207" actId="14100"/>
          <ac:picMkLst>
            <pc:docMk/>
            <pc:sldMk cId="4256669252" sldId="11602"/>
            <ac:picMk id="1028" creationId="{6C2ADA15-CC02-DE03-659A-2955863802B3}"/>
          </ac:picMkLst>
        </pc:picChg>
      </pc:sldChg>
      <pc:sldChg chg="del">
        <pc:chgData name="SHADIH HUSSEIN KHALLL QUDAIH" userId="c61c99c5-8879-40d4-ae6d-588650192bed" providerId="ADAL" clId="{CC2BD56B-511D-485A-98CA-2879B435A86D}" dt="2025-01-29T07:19:40.641" v="44" actId="2696"/>
        <pc:sldMkLst>
          <pc:docMk/>
          <pc:sldMk cId="3176125659" sldId="11603"/>
        </pc:sldMkLst>
      </pc:sldChg>
      <pc:sldChg chg="modSp mod">
        <pc:chgData name="SHADIH HUSSEIN KHALLL QUDAIH" userId="c61c99c5-8879-40d4-ae6d-588650192bed" providerId="ADAL" clId="{CC2BD56B-511D-485A-98CA-2879B435A86D}" dt="2025-01-29T07:34:52.753" v="212" actId="14100"/>
        <pc:sldMkLst>
          <pc:docMk/>
          <pc:sldMk cId="3658091477" sldId="11603"/>
        </pc:sldMkLst>
        <pc:spChg chg="mod">
          <ac:chgData name="SHADIH HUSSEIN KHALLL QUDAIH" userId="c61c99c5-8879-40d4-ae6d-588650192bed" providerId="ADAL" clId="{CC2BD56B-511D-485A-98CA-2879B435A86D}" dt="2025-01-29T07:30:20.889" v="193" actId="1076"/>
          <ac:spMkLst>
            <pc:docMk/>
            <pc:sldMk cId="3658091477" sldId="11603"/>
            <ac:spMk id="4" creationId="{11390A0C-34FE-E67A-3C4E-450ED16D1A03}"/>
          </ac:spMkLst>
        </pc:spChg>
        <pc:picChg chg="mod">
          <ac:chgData name="SHADIH HUSSEIN KHALLL QUDAIH" userId="c61c99c5-8879-40d4-ae6d-588650192bed" providerId="ADAL" clId="{CC2BD56B-511D-485A-98CA-2879B435A86D}" dt="2025-01-29T07:34:49.076" v="211" actId="14100"/>
          <ac:picMkLst>
            <pc:docMk/>
            <pc:sldMk cId="3658091477" sldId="11603"/>
            <ac:picMk id="1026" creationId="{90898417-C315-48A7-6506-A5362D1C675D}"/>
          </ac:picMkLst>
        </pc:picChg>
        <pc:picChg chg="mod">
          <ac:chgData name="SHADIH HUSSEIN KHALLL QUDAIH" userId="c61c99c5-8879-40d4-ae6d-588650192bed" providerId="ADAL" clId="{CC2BD56B-511D-485A-98CA-2879B435A86D}" dt="2025-01-29T07:34:52.753" v="212" actId="14100"/>
          <ac:picMkLst>
            <pc:docMk/>
            <pc:sldMk cId="3658091477" sldId="11603"/>
            <ac:picMk id="1028" creationId="{4F9D4D9E-F8E1-D166-BEA2-28216C301817}"/>
          </ac:picMkLst>
        </pc:picChg>
      </pc:sldChg>
      <pc:sldChg chg="delSp modSp mod">
        <pc:chgData name="SHADIH HUSSEIN KHALLL QUDAIH" userId="c61c99c5-8879-40d4-ae6d-588650192bed" providerId="ADAL" clId="{CC2BD56B-511D-485A-98CA-2879B435A86D}" dt="2025-01-29T07:41:28.025" v="220" actId="1035"/>
        <pc:sldMkLst>
          <pc:docMk/>
          <pc:sldMk cId="829595011" sldId="11604"/>
        </pc:sldMkLst>
        <pc:spChg chg="mod">
          <ac:chgData name="SHADIH HUSSEIN KHALLL QUDAIH" userId="c61c99c5-8879-40d4-ae6d-588650192bed" providerId="ADAL" clId="{CC2BD56B-511D-485A-98CA-2879B435A86D}" dt="2025-01-29T07:30:49.426" v="203" actId="255"/>
          <ac:spMkLst>
            <pc:docMk/>
            <pc:sldMk cId="829595011" sldId="11604"/>
            <ac:spMk id="4" creationId="{675F5326-8295-FBDB-CB5D-DA54433A328E}"/>
          </ac:spMkLst>
        </pc:spChg>
        <pc:picChg chg="mod">
          <ac:chgData name="SHADIH HUSSEIN KHALLL QUDAIH" userId="c61c99c5-8879-40d4-ae6d-588650192bed" providerId="ADAL" clId="{CC2BD56B-511D-485A-98CA-2879B435A86D}" dt="2025-01-29T07:35:04.445" v="215" actId="14100"/>
          <ac:picMkLst>
            <pc:docMk/>
            <pc:sldMk cId="829595011" sldId="11604"/>
            <ac:picMk id="1026" creationId="{D5CC4FC7-E322-0053-C1EF-7B87E6C630CD}"/>
          </ac:picMkLst>
        </pc:picChg>
        <pc:picChg chg="mod">
          <ac:chgData name="SHADIH HUSSEIN KHALLL QUDAIH" userId="c61c99c5-8879-40d4-ae6d-588650192bed" providerId="ADAL" clId="{CC2BD56B-511D-485A-98CA-2879B435A86D}" dt="2025-01-29T07:41:28.025" v="220" actId="1035"/>
          <ac:picMkLst>
            <pc:docMk/>
            <pc:sldMk cId="829595011" sldId="11604"/>
            <ac:picMk id="1028" creationId="{33367EA2-9E56-E147-5D5B-B3B04B47E67C}"/>
          </ac:picMkLst>
        </pc:picChg>
        <pc:picChg chg="del mod">
          <ac:chgData name="SHADIH HUSSEIN KHALLL QUDAIH" userId="c61c99c5-8879-40d4-ae6d-588650192bed" providerId="ADAL" clId="{CC2BD56B-511D-485A-98CA-2879B435A86D}" dt="2025-01-29T07:25:32.301" v="114" actId="478"/>
          <ac:picMkLst>
            <pc:docMk/>
            <pc:sldMk cId="829595011" sldId="11604"/>
            <ac:picMk id="2050" creationId="{759401AB-755B-C574-E4BD-E2B88BE4F535}"/>
          </ac:picMkLst>
        </pc:picChg>
      </pc:sldChg>
      <pc:sldChg chg="modSp del mod">
        <pc:chgData name="SHADIH HUSSEIN KHALLL QUDAIH" userId="c61c99c5-8879-40d4-ae6d-588650192bed" providerId="ADAL" clId="{CC2BD56B-511D-485A-98CA-2879B435A86D}" dt="2025-01-29T07:19:43.701" v="45" actId="2696"/>
        <pc:sldMkLst>
          <pc:docMk/>
          <pc:sldMk cId="3865056548" sldId="11604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itle Text"/>
          <p:cNvSpPr txBox="1">
            <a:spLocks noGrp="1"/>
          </p:cNvSpPr>
          <p:nvPr>
            <p:ph type="title"/>
          </p:nvPr>
        </p:nvSpPr>
        <p:spPr>
          <a:xfrm>
            <a:off x="831851" y="1709742"/>
            <a:ext cx="10515601" cy="2852737"/>
          </a:xfrm>
          <a:prstGeom prst="rect">
            <a:avLst/>
          </a:prstGeom>
        </p:spPr>
        <p:txBody>
          <a:bodyPr anchor="b"/>
          <a:lstStyle>
            <a:lvl1pPr>
              <a:defRPr sz="5998"/>
            </a:lvl1pPr>
          </a:lstStyle>
          <a:p>
            <a:r>
              <a:t>Title Text</a:t>
            </a:r>
          </a:p>
        </p:txBody>
      </p:sp>
      <p:sp>
        <p:nvSpPr>
          <p:cNvPr id="3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1851" y="4589464"/>
            <a:ext cx="10515601" cy="15001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399">
                <a:solidFill>
                  <a:srgbClr val="888888"/>
                </a:solidFill>
              </a:defRPr>
            </a:lvl1pPr>
            <a:lvl2pPr marL="0" indent="457052">
              <a:buSzTx/>
              <a:buFontTx/>
              <a:buNone/>
              <a:defRPr sz="2399">
                <a:solidFill>
                  <a:srgbClr val="888888"/>
                </a:solidFill>
              </a:defRPr>
            </a:lvl2pPr>
            <a:lvl3pPr marL="0" indent="914103">
              <a:buSzTx/>
              <a:buFontTx/>
              <a:buNone/>
              <a:defRPr sz="2399">
                <a:solidFill>
                  <a:srgbClr val="888888"/>
                </a:solidFill>
              </a:defRPr>
            </a:lvl3pPr>
            <a:lvl4pPr marL="0" indent="1371154">
              <a:buSzTx/>
              <a:buFontTx/>
              <a:buNone/>
              <a:defRPr sz="2399">
                <a:solidFill>
                  <a:srgbClr val="888888"/>
                </a:solidFill>
              </a:defRPr>
            </a:lvl4pPr>
            <a:lvl5pPr marL="0" indent="1828205">
              <a:buSzTx/>
              <a:buFontTx/>
              <a:buNone/>
              <a:defRPr sz="2399">
                <a:solidFill>
                  <a:srgbClr val="888888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177649370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1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838201" y="1825625"/>
            <a:ext cx="5181600" cy="4351340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906579502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Title Text"/>
          <p:cNvSpPr txBox="1">
            <a:spLocks noGrp="1"/>
          </p:cNvSpPr>
          <p:nvPr>
            <p:ph type="title"/>
          </p:nvPr>
        </p:nvSpPr>
        <p:spPr>
          <a:xfrm>
            <a:off x="839788" y="365127"/>
            <a:ext cx="10515601" cy="1325563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9789" y="1681165"/>
            <a:ext cx="5157789" cy="82391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2399" b="1"/>
            </a:lvl1pPr>
            <a:lvl2pPr marL="0" indent="457052">
              <a:buSzTx/>
              <a:buFontTx/>
              <a:buNone/>
              <a:defRPr sz="2399" b="1"/>
            </a:lvl2pPr>
            <a:lvl3pPr marL="0" indent="914103">
              <a:buSzTx/>
              <a:buFontTx/>
              <a:buNone/>
              <a:defRPr sz="2399" b="1"/>
            </a:lvl3pPr>
            <a:lvl4pPr marL="0" indent="1371154">
              <a:buSzTx/>
              <a:buFontTx/>
              <a:buNone/>
              <a:defRPr sz="2399" b="1"/>
            </a:lvl4pPr>
            <a:lvl5pPr marL="0" indent="1828205">
              <a:buSzTx/>
              <a:buFontTx/>
              <a:buNone/>
              <a:defRPr sz="2399" b="1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172202" y="1681165"/>
            <a:ext cx="5183189" cy="823913"/>
          </a:xfrm>
          <a:prstGeom prst="rect">
            <a:avLst/>
          </a:prstGeom>
        </p:spPr>
        <p:txBody>
          <a:bodyPr anchor="b"/>
          <a:lstStyle>
            <a:lvl1pPr marL="0" indent="0" algn="r" rtl="0">
              <a:buSzTx/>
              <a:buFontTx/>
              <a:buNone/>
              <a:defRPr sz="2400" b="1"/>
            </a:lvl1pPr>
          </a:lstStyle>
          <a:p>
            <a:pPr marL="0" indent="0" rtl="0">
              <a:buSzTx/>
              <a:buFontTx/>
              <a:buNone/>
              <a:defRPr sz="2400" b="1"/>
            </a:pPr>
            <a:endParaRPr/>
          </a:p>
        </p:txBody>
      </p:sp>
      <p:sp>
        <p:nvSpPr>
          <p:cNvPr id="5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625495401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Title Text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199"/>
            </a:lvl1pPr>
          </a:lstStyle>
          <a:p>
            <a:r>
              <a:t>Title Text</a:t>
            </a:r>
          </a:p>
        </p:txBody>
      </p:sp>
      <p:sp>
        <p:nvSpPr>
          <p:cNvPr id="75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5183188" y="987425"/>
            <a:ext cx="6172201" cy="4873626"/>
          </a:xfrm>
          <a:prstGeom prst="rect">
            <a:avLst/>
          </a:prstGeom>
        </p:spPr>
        <p:txBody>
          <a:bodyPr/>
          <a:lstStyle>
            <a:lvl1pPr>
              <a:defRPr sz="3199"/>
            </a:lvl1pPr>
            <a:lvl2pPr marL="718223" indent="-261172">
              <a:defRPr sz="3199"/>
            </a:lvl2pPr>
            <a:lvl3pPr marL="1218802" indent="-304700">
              <a:defRPr sz="3199"/>
            </a:lvl3pPr>
            <a:lvl4pPr marL="1736795" indent="-365640">
              <a:defRPr sz="3199"/>
            </a:lvl4pPr>
            <a:lvl5pPr marL="2193847" indent="-365640">
              <a:defRPr sz="3199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839787" y="2057401"/>
            <a:ext cx="3932238" cy="3811589"/>
          </a:xfrm>
          <a:prstGeom prst="rect">
            <a:avLst/>
          </a:prstGeom>
        </p:spPr>
        <p:txBody>
          <a:bodyPr/>
          <a:lstStyle>
            <a:lvl1pPr marL="0" indent="0" algn="r" rtl="0">
              <a:buSzTx/>
              <a:buFontTx/>
              <a:buNone/>
              <a:defRPr sz="1600"/>
            </a:lvl1pPr>
          </a:lstStyle>
          <a:p>
            <a:pPr marL="0" indent="0" rtl="0">
              <a:buSzTx/>
              <a:buFontTx/>
              <a:buNone/>
              <a:defRPr sz="1600"/>
            </a:pPr>
            <a:endParaRPr/>
          </a:p>
        </p:txBody>
      </p:sp>
      <p:sp>
        <p:nvSpPr>
          <p:cNvPr id="7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067326553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Rectangle 7"/>
          <p:cNvSpPr/>
          <p:nvPr/>
        </p:nvSpPr>
        <p:spPr>
          <a:xfrm>
            <a:off x="467775" y="69668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6" tIns="45706" rIns="45706" bIns="45706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95" name="Picture 6" descr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3035" y="69668"/>
            <a:ext cx="2586790" cy="393195"/>
          </a:xfrm>
          <a:prstGeom prst="rect">
            <a:avLst/>
          </a:prstGeom>
          <a:ln w="12700">
            <a:miter lim="400000"/>
          </a:ln>
        </p:spPr>
      </p:pic>
      <p:sp>
        <p:nvSpPr>
          <p:cNvPr id="9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45718" tIns="45718" rIns="45718" bIns="45718"/>
          <a:lstStyle/>
          <a:p>
            <a:pPr rtl="0">
              <a:defRPr/>
            </a:pPr>
            <a:r>
              <a:t>Title Text</a:t>
            </a:r>
          </a:p>
        </p:txBody>
      </p:sp>
      <p:sp>
        <p:nvSpPr>
          <p:cNvPr id="97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</p:spPr>
        <p:txBody>
          <a:bodyPr lIns="45718" tIns="45718" rIns="45718" bIns="45718"/>
          <a:lstStyle>
            <a:lvl1pPr marL="228523" indent="-228523"/>
            <a:lvl2pPr marL="723664" indent="-266612"/>
            <a:lvl3pPr marL="1234037" indent="-319935"/>
            <a:lvl4pPr marL="1726638" indent="-355483"/>
            <a:lvl5pPr marL="2183689" indent="-355482"/>
          </a:lstStyle>
          <a:p>
            <a:pPr rtl="0">
              <a:defRPr/>
            </a:pPr>
            <a:r>
              <a:t>Body Level One</a:t>
            </a:r>
          </a:p>
          <a:p>
            <a:pPr lvl="1" rtl="0">
              <a:defRPr/>
            </a:pPr>
            <a:r>
              <a:t>Body Level Two</a:t>
            </a:r>
          </a:p>
          <a:p>
            <a:pPr lvl="2" rtl="0">
              <a:defRPr/>
            </a:pPr>
            <a:r>
              <a:t>Body Level Three</a:t>
            </a:r>
          </a:p>
          <a:p>
            <a:pPr lvl="3" rtl="0">
              <a:defRPr/>
            </a:pPr>
            <a:r>
              <a:t>Body Level Four</a:t>
            </a:r>
          </a:p>
          <a:p>
            <a:pPr lvl="4" rtl="0">
              <a:defRPr/>
            </a:pPr>
            <a:r>
              <a:t>Body Level Five</a:t>
            </a:r>
          </a:p>
        </p:txBody>
      </p:sp>
      <p:sp>
        <p:nvSpPr>
          <p:cNvPr id="9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7" y="6400418"/>
            <a:ext cx="279954" cy="276995"/>
          </a:xfrm>
          <a:prstGeom prst="rect">
            <a:avLst/>
          </a:prstGeom>
        </p:spPr>
        <p:txBody>
          <a:bodyPr lIns="45718" tIns="45718" rIns="45718" bIns="45718"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624348740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 hasCustomPrompt="1"/>
          </p:nvPr>
        </p:nvSpPr>
        <p:spPr>
          <a:xfrm>
            <a:off x="1485900" y="1581150"/>
            <a:ext cx="9201150" cy="27432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ar-EG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90572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6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079853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9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/>
          <p:nvPr/>
        </p:nvSpPr>
        <p:spPr>
          <a:xfrm>
            <a:off x="467775" y="69669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7" rIns="45707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3" name="Picture 6" descr="Picture 6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13035" y="69669"/>
            <a:ext cx="2586790" cy="393193"/>
          </a:xfrm>
          <a:prstGeom prst="rect">
            <a:avLst/>
          </a:prstGeom>
          <a:ln w="12700">
            <a:miter lim="400000"/>
          </a:ln>
        </p:spPr>
      </p:pic>
      <p:sp>
        <p:nvSpPr>
          <p:cNvPr id="4" name="Title Text"/>
          <p:cNvSpPr txBox="1">
            <a:spLocks noGrp="1"/>
          </p:cNvSpPr>
          <p:nvPr>
            <p:ph type="title"/>
          </p:nvPr>
        </p:nvSpPr>
        <p:spPr>
          <a:xfrm>
            <a:off x="838201" y="365127"/>
            <a:ext cx="10515600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="http://schemas.openxmlformats.org/officeDocument/2006/math" xmlns:a14="http://schemas.microsoft.com/office/drawing/2010/main" xmlns:ma14="http://schemas.microsoft.com/office/mac/drawingml/2011/main" xmlns="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</a:lstStyle>
          <a:p>
            <a:r>
              <a:t>Title Text</a:t>
            </a:r>
          </a:p>
        </p:txBody>
      </p:sp>
      <p:sp>
        <p:nvSpPr>
          <p:cNvPr id="5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="http://schemas.openxmlformats.org/officeDocument/2006/math" xmlns:a14="http://schemas.microsoft.com/office/drawing/2010/main" xmlns:ma14="http://schemas.microsoft.com/office/mac/drawingml/2011/main" xmlns="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  <a:lvl2pPr rtl="1">
              <a:defRPr/>
            </a:lvl2pPr>
            <a:lvl3pPr rtl="1">
              <a:defRPr/>
            </a:lvl3pPr>
            <a:lvl4pPr rtl="1">
              <a:defRPr/>
            </a:lvl4pPr>
            <a:lvl5pPr rtl="1">
              <a:defRPr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6" y="6400417"/>
            <a:ext cx="279956" cy="276999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0561670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ransition spd="med"/>
  <p:txStyles>
    <p:titleStyle>
      <a:lvl1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228524" marR="0" indent="-228524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723664" marR="0" indent="-266612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234038" marR="0" indent="-319935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1726638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2183690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2640741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3097792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3554843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4011895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06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126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189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251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5314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2377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19944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650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5">
            <a:extLst>
              <a:ext uri="{FF2B5EF4-FFF2-40B4-BE49-F238E27FC236}">
                <a16:creationId xmlns:a16="http://schemas.microsoft.com/office/drawing/2014/main" id="{27B2574E-3984-E221-B9D8-CAAD082488C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6354410"/>
              </p:ext>
            </p:extLst>
          </p:nvPr>
        </p:nvGraphicFramePr>
        <p:xfrm>
          <a:off x="902043" y="611707"/>
          <a:ext cx="10083114" cy="1706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82149">
                  <a:extLst>
                    <a:ext uri="{9D8B030D-6E8A-4147-A177-3AD203B41FA5}">
                      <a16:colId xmlns:a16="http://schemas.microsoft.com/office/drawing/2014/main" val="1493224821"/>
                    </a:ext>
                  </a:extLst>
                </a:gridCol>
                <a:gridCol w="2310456">
                  <a:extLst>
                    <a:ext uri="{9D8B030D-6E8A-4147-A177-3AD203B41FA5}">
                      <a16:colId xmlns:a16="http://schemas.microsoft.com/office/drawing/2014/main" val="105115728"/>
                    </a:ext>
                  </a:extLst>
                </a:gridCol>
                <a:gridCol w="2263149">
                  <a:extLst>
                    <a:ext uri="{9D8B030D-6E8A-4147-A177-3AD203B41FA5}">
                      <a16:colId xmlns:a16="http://schemas.microsoft.com/office/drawing/2014/main" val="3986175220"/>
                    </a:ext>
                  </a:extLst>
                </a:gridCol>
                <a:gridCol w="1827360">
                  <a:extLst>
                    <a:ext uri="{9D8B030D-6E8A-4147-A177-3AD203B41FA5}">
                      <a16:colId xmlns:a16="http://schemas.microsoft.com/office/drawing/2014/main" val="1397335149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المعيار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المخرج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عنوان الدرس 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الوحدة 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4408690"/>
                  </a:ext>
                </a:extLst>
              </a:tr>
              <a:tr h="660638">
                <a:tc>
                  <a:txBody>
                    <a:bodyPr/>
                    <a:lstStyle/>
                    <a:p>
                      <a:pPr marL="0" marR="0" lvl="0" indent="0" algn="r" defTabSz="91412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br>
                        <a:rPr lang="ar-AE" sz="1400" dirty="0"/>
                      </a:br>
                      <a:r>
                        <a:rPr lang="ar-AE" sz="1400" b="1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  <a:t>يحدد أنواع الزراعة التي ليست بحاجة إلى تربة</a:t>
                      </a:r>
                    </a:p>
                    <a:p>
                      <a:br>
                        <a:rPr lang="ar-AE" sz="1400" b="1" dirty="0"/>
                      </a:br>
                      <a:endParaRPr lang="ar-AE" sz="1400" b="1" i="0" u="none" strike="noStrike" cap="none" spc="0" baseline="0" dirty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uFillTx/>
                        <a:latin typeface="+mn-lt"/>
                        <a:ea typeface="+mn-ea"/>
                        <a:cs typeface="+mn-cs"/>
                        <a:sym typeface="Calibri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r" defTabSz="91412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  <a:t>تحديد أنواع الزراعة التي لاتحتاج إلى تربة</a:t>
                      </a:r>
                    </a:p>
                    <a:p>
                      <a:br>
                        <a:rPr lang="ar-AE" sz="1400" dirty="0"/>
                      </a:br>
                      <a:br>
                        <a:rPr lang="ar-AE" dirty="0"/>
                      </a:br>
                      <a:endParaRPr lang="ar-AE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br>
                        <a:rPr lang="ar-AE" sz="1200" b="0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</a:br>
                      <a:r>
                        <a:rPr lang="ar-AE" sz="1200" b="1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  <a:t>الدرس رقم 7: تحديد أنواع الزراعة التي لاتحتاج إلى تربة</a:t>
                      </a:r>
                    </a:p>
                    <a:p>
                      <a:br>
                        <a:rPr lang="ar-AE" sz="1200" b="0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</a:br>
                      <a:br>
                        <a:rPr lang="ar-AE" sz="1200" b="0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</a:br>
                      <a:br>
                        <a:rPr lang="ar-AE" sz="1200" b="0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</a:br>
                      <a:endParaRPr lang="ar-AE" sz="1200" b="1" i="0" u="none" strike="noStrike" cap="none" spc="0" baseline="0" dirty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uFillTx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  <a:sym typeface="Calibri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ar-AE" sz="1200" b="1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  <a:t>يظهر معرفة ومهارة في اساسيات الزراعة 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70445682"/>
                  </a:ext>
                </a:extLst>
              </a:tr>
            </a:tbl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C7C8D4AD-F167-015F-40DF-7DA523349B04}"/>
              </a:ext>
            </a:extLst>
          </p:cNvPr>
          <p:cNvSpPr txBox="1"/>
          <p:nvPr/>
        </p:nvSpPr>
        <p:spPr>
          <a:xfrm>
            <a:off x="870046" y="2124386"/>
            <a:ext cx="9519199" cy="1138773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ctr">
              <a:buFont typeface="Arial" panose="020B0604020202020204" pitchFamily="34" charset="0"/>
              <a:buChar char="•"/>
            </a:pPr>
            <a:br>
              <a:rPr lang="ar-AE" b="1" dirty="0">
                <a:solidFill>
                  <a:srgbClr val="0070C0"/>
                </a:solidFill>
              </a:rPr>
            </a:br>
            <a:r>
              <a:rPr lang="en-US" b="1" dirty="0">
                <a:solidFill>
                  <a:srgbClr val="0070C0"/>
                </a:solidFill>
                <a:latin typeface="Roboto" panose="02000000000000000000" pitchFamily="2" charset="0"/>
              </a:rPr>
              <a:t> </a:t>
            </a:r>
            <a:r>
              <a:rPr lang="ar-AE" b="1" dirty="0">
                <a:solidFill>
                  <a:srgbClr val="0070C0"/>
                </a:solidFill>
                <a:latin typeface="Roboto" panose="02000000000000000000" pitchFamily="2" charset="0"/>
              </a:rPr>
              <a:t>ان يتعرف </a:t>
            </a:r>
            <a:r>
              <a:rPr lang="ar-AE" b="1" i="0" dirty="0">
                <a:solidFill>
                  <a:srgbClr val="0070C0"/>
                </a:solidFill>
                <a:effectLst/>
                <a:latin typeface="Roboto" panose="02000000000000000000" pitchFamily="2" charset="0"/>
              </a:rPr>
              <a:t>الطالب من خلال الصورة علي أنواع الزراعة </a:t>
            </a:r>
          </a:p>
          <a:p>
            <a:br>
              <a:rPr lang="ar-AE" sz="1600" dirty="0"/>
            </a:br>
            <a:endParaRPr lang="en-AE" sz="1600" b="1" dirty="0"/>
          </a:p>
        </p:txBody>
      </p:sp>
      <p:sp>
        <p:nvSpPr>
          <p:cNvPr id="10" name="مربع نص 27">
            <a:extLst>
              <a:ext uri="{FF2B5EF4-FFF2-40B4-BE49-F238E27FC236}">
                <a16:creationId xmlns:a16="http://schemas.microsoft.com/office/drawing/2014/main" id="{A962AC56-F43D-C364-8EAC-8AAC2D5EF7CF}"/>
              </a:ext>
            </a:extLst>
          </p:cNvPr>
          <p:cNvSpPr txBox="1"/>
          <p:nvPr/>
        </p:nvSpPr>
        <p:spPr>
          <a:xfrm>
            <a:off x="7972679" y="5807442"/>
            <a:ext cx="1464817" cy="338552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1" anchor="t">
            <a:spAutoFit/>
          </a:bodyPr>
          <a:lstStyle/>
          <a:p>
            <a:pPr marL="0" marR="0" indent="0" algn="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ar-AE" sz="1600" b="1" dirty="0">
                <a:solidFill>
                  <a:srgbClr val="FF0000"/>
                </a:solidFill>
                <a:latin typeface="+mj-lt"/>
                <a:ea typeface="+mj-ea"/>
                <a:cs typeface="+mj-cs"/>
                <a:sym typeface="Calibri"/>
              </a:rPr>
              <a:t>الزراعة المائية </a:t>
            </a:r>
          </a:p>
        </p:txBody>
      </p:sp>
      <p:sp>
        <p:nvSpPr>
          <p:cNvPr id="11" name="مربع نص 27">
            <a:extLst>
              <a:ext uri="{FF2B5EF4-FFF2-40B4-BE49-F238E27FC236}">
                <a16:creationId xmlns:a16="http://schemas.microsoft.com/office/drawing/2014/main" id="{129F7D0B-4350-A39B-B146-C17E1F8E211B}"/>
              </a:ext>
            </a:extLst>
          </p:cNvPr>
          <p:cNvSpPr txBox="1"/>
          <p:nvPr/>
        </p:nvSpPr>
        <p:spPr>
          <a:xfrm>
            <a:off x="2156876" y="5811459"/>
            <a:ext cx="1464817" cy="338552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1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ar-AE" sz="1600" b="1" i="0" u="none" strike="noStrike" cap="none" spc="0" normalizeH="0" baseline="0" dirty="0">
                <a:ln>
                  <a:noFill/>
                </a:ln>
                <a:solidFill>
                  <a:srgbClr val="FF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الزراعة الهوائية</a:t>
            </a:r>
          </a:p>
        </p:txBody>
      </p:sp>
      <p:sp>
        <p:nvSpPr>
          <p:cNvPr id="3" name="AutoShape 2" descr="‪Buy Lemon 500g Online in Dubai, Sharjah, Abu Dhabi, Ajman ...‬‏">
            <a:extLst>
              <a:ext uri="{FF2B5EF4-FFF2-40B4-BE49-F238E27FC236}">
                <a16:creationId xmlns:a16="http://schemas.microsoft.com/office/drawing/2014/main" id="{8BA6CC59-ACA5-96B1-1C36-4D870A8F6CF2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26" name="Picture 2" descr="نظام الزراعة الهوائية البرجية عالية الجودة للحدائق الزراعية في البيوت  الزجاجية - الصين برج حديقة هيدروبونيك، هيدروفكس تاور بلانتر، عمودي  Hydroponic ينمو البرج، نظام نمو Hydroponic، عمود عمودي، عمود عمودي، عمود  عمودي،">
            <a:extLst>
              <a:ext uri="{FF2B5EF4-FFF2-40B4-BE49-F238E27FC236}">
                <a16:creationId xmlns:a16="http://schemas.microsoft.com/office/drawing/2014/main" id="{C20D68CE-CDED-BEE3-33E1-3805CBAC85F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7008" y="2872471"/>
            <a:ext cx="4140680" cy="27236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‫ما هي الزراعة المائية؟ | Wikifarmer‬‎">
            <a:extLst>
              <a:ext uri="{FF2B5EF4-FFF2-40B4-BE49-F238E27FC236}">
                <a16:creationId xmlns:a16="http://schemas.microsoft.com/office/drawing/2014/main" id="{6C2ADA15-CC02-DE03-659A-2955863802B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3680" y="2868454"/>
            <a:ext cx="4242816" cy="27276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566692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4C46CAA-5122-796A-4752-D764D31AF5E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5">
            <a:extLst>
              <a:ext uri="{FF2B5EF4-FFF2-40B4-BE49-F238E27FC236}">
                <a16:creationId xmlns:a16="http://schemas.microsoft.com/office/drawing/2014/main" id="{0F769D7F-0A6E-8211-7AC7-AF4D41DB75B2}"/>
              </a:ext>
            </a:extLst>
          </p:cNvPr>
          <p:cNvGraphicFramePr>
            <a:graphicFrameLocks noGrp="1"/>
          </p:cNvGraphicFramePr>
          <p:nvPr/>
        </p:nvGraphicFramePr>
        <p:xfrm>
          <a:off x="902043" y="611707"/>
          <a:ext cx="10083114" cy="1706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82149">
                  <a:extLst>
                    <a:ext uri="{9D8B030D-6E8A-4147-A177-3AD203B41FA5}">
                      <a16:colId xmlns:a16="http://schemas.microsoft.com/office/drawing/2014/main" val="1493224821"/>
                    </a:ext>
                  </a:extLst>
                </a:gridCol>
                <a:gridCol w="2310456">
                  <a:extLst>
                    <a:ext uri="{9D8B030D-6E8A-4147-A177-3AD203B41FA5}">
                      <a16:colId xmlns:a16="http://schemas.microsoft.com/office/drawing/2014/main" val="105115728"/>
                    </a:ext>
                  </a:extLst>
                </a:gridCol>
                <a:gridCol w="2263149">
                  <a:extLst>
                    <a:ext uri="{9D8B030D-6E8A-4147-A177-3AD203B41FA5}">
                      <a16:colId xmlns:a16="http://schemas.microsoft.com/office/drawing/2014/main" val="3986175220"/>
                    </a:ext>
                  </a:extLst>
                </a:gridCol>
                <a:gridCol w="1827360">
                  <a:extLst>
                    <a:ext uri="{9D8B030D-6E8A-4147-A177-3AD203B41FA5}">
                      <a16:colId xmlns:a16="http://schemas.microsoft.com/office/drawing/2014/main" val="1397335149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المعيار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المخرج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عنوان الدرس 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الوحدة 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4408690"/>
                  </a:ext>
                </a:extLst>
              </a:tr>
              <a:tr h="660638">
                <a:tc>
                  <a:txBody>
                    <a:bodyPr/>
                    <a:lstStyle/>
                    <a:p>
                      <a:pPr marL="0" marR="0" lvl="0" indent="0" algn="r" defTabSz="91412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br>
                        <a:rPr lang="ar-AE" sz="1400" dirty="0"/>
                      </a:br>
                      <a:r>
                        <a:rPr lang="ar-AE" sz="1400" b="1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  <a:t>يحدد أنواع الزراعة التي ليست بحاجة إلى تربة</a:t>
                      </a:r>
                    </a:p>
                    <a:p>
                      <a:br>
                        <a:rPr lang="ar-AE" sz="1400" b="1" dirty="0"/>
                      </a:br>
                      <a:endParaRPr lang="ar-AE" sz="1400" b="1" i="0" u="none" strike="noStrike" cap="none" spc="0" baseline="0" dirty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uFillTx/>
                        <a:latin typeface="+mn-lt"/>
                        <a:ea typeface="+mn-ea"/>
                        <a:cs typeface="+mn-cs"/>
                        <a:sym typeface="Calibri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r" defTabSz="91412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  <a:t>تحديد أنواع الزراعة التي لاتحتاج إلى تربة</a:t>
                      </a:r>
                    </a:p>
                    <a:p>
                      <a:br>
                        <a:rPr lang="ar-AE" sz="1400" dirty="0"/>
                      </a:br>
                      <a:br>
                        <a:rPr lang="ar-AE" dirty="0"/>
                      </a:br>
                      <a:endParaRPr lang="ar-AE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br>
                        <a:rPr lang="ar-AE" sz="1200" b="0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</a:br>
                      <a:r>
                        <a:rPr lang="ar-AE" sz="1200" b="1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  <a:t>الدرس رقم 7: تحديد أنواع الزراعة التي لاتحتاج إلى تربة</a:t>
                      </a:r>
                    </a:p>
                    <a:p>
                      <a:br>
                        <a:rPr lang="ar-AE" sz="1200" b="0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</a:br>
                      <a:br>
                        <a:rPr lang="ar-AE" sz="1200" b="0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</a:br>
                      <a:br>
                        <a:rPr lang="ar-AE" sz="1200" b="0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</a:br>
                      <a:endParaRPr lang="ar-AE" sz="1200" b="1" i="0" u="none" strike="noStrike" cap="none" spc="0" baseline="0" dirty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uFillTx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  <a:sym typeface="Calibri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ar-AE" sz="1200" b="1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  <a:t>يظهر معرفة ومهارة في اساسيات الزراعة 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70445682"/>
                  </a:ext>
                </a:extLst>
              </a:tr>
            </a:tbl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11390A0C-34FE-E67A-3C4E-450ED16D1A03}"/>
              </a:ext>
            </a:extLst>
          </p:cNvPr>
          <p:cNvSpPr txBox="1"/>
          <p:nvPr/>
        </p:nvSpPr>
        <p:spPr>
          <a:xfrm>
            <a:off x="734122" y="2334204"/>
            <a:ext cx="9519199" cy="861774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ctr"/>
            <a:r>
              <a:rPr lang="ar-AE" b="1" dirty="0">
                <a:solidFill>
                  <a:srgbClr val="0070C0"/>
                </a:solidFill>
                <a:latin typeface="Roboto" panose="02000000000000000000" pitchFamily="2" charset="0"/>
              </a:rPr>
              <a:t>ان يشير الطالب على الزراعة المائية </a:t>
            </a:r>
            <a:endParaRPr lang="ar-AE" b="1" i="0" dirty="0">
              <a:solidFill>
                <a:srgbClr val="0070C0"/>
              </a:solidFill>
              <a:effectLst/>
              <a:latin typeface="Roboto" panose="02000000000000000000" pitchFamily="2" charset="0"/>
            </a:endParaRPr>
          </a:p>
          <a:p>
            <a:br>
              <a:rPr lang="ar-AE" sz="1600" dirty="0"/>
            </a:br>
            <a:endParaRPr lang="en-AE" sz="1600" b="1" dirty="0"/>
          </a:p>
        </p:txBody>
      </p:sp>
      <p:sp>
        <p:nvSpPr>
          <p:cNvPr id="10" name="مربع نص 27">
            <a:extLst>
              <a:ext uri="{FF2B5EF4-FFF2-40B4-BE49-F238E27FC236}">
                <a16:creationId xmlns:a16="http://schemas.microsoft.com/office/drawing/2014/main" id="{28D2BC6D-912C-EC61-962E-8421BD90C209}"/>
              </a:ext>
            </a:extLst>
          </p:cNvPr>
          <p:cNvSpPr txBox="1"/>
          <p:nvPr/>
        </p:nvSpPr>
        <p:spPr>
          <a:xfrm>
            <a:off x="8398732" y="5907741"/>
            <a:ext cx="1464817" cy="338552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1" anchor="t">
            <a:spAutoFit/>
          </a:bodyPr>
          <a:lstStyle/>
          <a:p>
            <a:pPr marL="0" marR="0" indent="0" algn="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ar-AE" sz="1600" b="1" dirty="0">
                <a:solidFill>
                  <a:srgbClr val="FF0000"/>
                </a:solidFill>
                <a:latin typeface="+mj-lt"/>
                <a:ea typeface="+mj-ea"/>
                <a:cs typeface="+mj-cs"/>
                <a:sym typeface="Calibri"/>
              </a:rPr>
              <a:t>الزراعة المائية </a:t>
            </a:r>
          </a:p>
        </p:txBody>
      </p:sp>
      <p:sp>
        <p:nvSpPr>
          <p:cNvPr id="11" name="مربع نص 27">
            <a:extLst>
              <a:ext uri="{FF2B5EF4-FFF2-40B4-BE49-F238E27FC236}">
                <a16:creationId xmlns:a16="http://schemas.microsoft.com/office/drawing/2014/main" id="{41469220-69FA-CDDB-B1CF-16046C5372F5}"/>
              </a:ext>
            </a:extLst>
          </p:cNvPr>
          <p:cNvSpPr txBox="1"/>
          <p:nvPr/>
        </p:nvSpPr>
        <p:spPr>
          <a:xfrm>
            <a:off x="1596044" y="5928516"/>
            <a:ext cx="1464817" cy="338552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1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ar-AE" sz="1600" b="1" i="0" u="none" strike="noStrike" cap="none" spc="0" normalizeH="0" baseline="0" dirty="0">
                <a:ln>
                  <a:noFill/>
                </a:ln>
                <a:solidFill>
                  <a:srgbClr val="FF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الزراعة الهوائية</a:t>
            </a:r>
          </a:p>
        </p:txBody>
      </p:sp>
      <p:sp>
        <p:nvSpPr>
          <p:cNvPr id="3" name="AutoShape 2" descr="‪Buy Lemon 500g Online in Dubai, Sharjah, Abu Dhabi, Ajman ...‬‏">
            <a:extLst>
              <a:ext uri="{FF2B5EF4-FFF2-40B4-BE49-F238E27FC236}">
                <a16:creationId xmlns:a16="http://schemas.microsoft.com/office/drawing/2014/main" id="{62C032D3-BC78-2B05-0470-27D00D4AD573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26" name="Picture 2" descr="نظام الزراعة الهوائية البرجية عالية الجودة للحدائق الزراعية في البيوت  الزجاجية - الصين برج حديقة هيدروبونيك، هيدروفكس تاور بلانتر، عمودي  Hydroponic ينمو البرج، نظام نمو Hydroponic، عمود عمودي، عمود عمودي، عمود  عمودي،">
            <a:extLst>
              <a:ext uri="{FF2B5EF4-FFF2-40B4-BE49-F238E27FC236}">
                <a16:creationId xmlns:a16="http://schemas.microsoft.com/office/drawing/2014/main" id="{90898417-C315-48A7-6506-A5362D1C675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4123" y="3093719"/>
            <a:ext cx="4207814" cy="26832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‫ما هي الزراعة المائية؟ | Wikifarmer‬‎">
            <a:extLst>
              <a:ext uri="{FF2B5EF4-FFF2-40B4-BE49-F238E27FC236}">
                <a16:creationId xmlns:a16="http://schemas.microsoft.com/office/drawing/2014/main" id="{4F9D4D9E-F8E1-D166-BEA2-28216C30181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2169" y="3093720"/>
            <a:ext cx="4107077" cy="25511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580914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981AB5C-C5EE-9EC0-9FD2-4B56CD170A7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5">
            <a:extLst>
              <a:ext uri="{FF2B5EF4-FFF2-40B4-BE49-F238E27FC236}">
                <a16:creationId xmlns:a16="http://schemas.microsoft.com/office/drawing/2014/main" id="{EE26032C-C3FB-6072-865D-AD466F720E33}"/>
              </a:ext>
            </a:extLst>
          </p:cNvPr>
          <p:cNvGraphicFramePr>
            <a:graphicFrameLocks noGrp="1"/>
          </p:cNvGraphicFramePr>
          <p:nvPr/>
        </p:nvGraphicFramePr>
        <p:xfrm>
          <a:off x="902043" y="611707"/>
          <a:ext cx="10083114" cy="1706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82149">
                  <a:extLst>
                    <a:ext uri="{9D8B030D-6E8A-4147-A177-3AD203B41FA5}">
                      <a16:colId xmlns:a16="http://schemas.microsoft.com/office/drawing/2014/main" val="1493224821"/>
                    </a:ext>
                  </a:extLst>
                </a:gridCol>
                <a:gridCol w="2310456">
                  <a:extLst>
                    <a:ext uri="{9D8B030D-6E8A-4147-A177-3AD203B41FA5}">
                      <a16:colId xmlns:a16="http://schemas.microsoft.com/office/drawing/2014/main" val="105115728"/>
                    </a:ext>
                  </a:extLst>
                </a:gridCol>
                <a:gridCol w="2263149">
                  <a:extLst>
                    <a:ext uri="{9D8B030D-6E8A-4147-A177-3AD203B41FA5}">
                      <a16:colId xmlns:a16="http://schemas.microsoft.com/office/drawing/2014/main" val="3986175220"/>
                    </a:ext>
                  </a:extLst>
                </a:gridCol>
                <a:gridCol w="1827360">
                  <a:extLst>
                    <a:ext uri="{9D8B030D-6E8A-4147-A177-3AD203B41FA5}">
                      <a16:colId xmlns:a16="http://schemas.microsoft.com/office/drawing/2014/main" val="1397335149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المعيار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المخرج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عنوان الدرس 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الوحدة 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4408690"/>
                  </a:ext>
                </a:extLst>
              </a:tr>
              <a:tr h="660638">
                <a:tc>
                  <a:txBody>
                    <a:bodyPr/>
                    <a:lstStyle/>
                    <a:p>
                      <a:pPr marL="0" marR="0" lvl="0" indent="0" algn="r" defTabSz="91412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br>
                        <a:rPr lang="ar-AE" sz="1400" dirty="0"/>
                      </a:br>
                      <a:r>
                        <a:rPr lang="ar-AE" sz="1400" b="1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  <a:t>يحدد أنواع الزراعة التي ليست بحاجة إلى تربة</a:t>
                      </a:r>
                    </a:p>
                    <a:p>
                      <a:br>
                        <a:rPr lang="ar-AE" sz="1400" b="1" dirty="0"/>
                      </a:br>
                      <a:endParaRPr lang="ar-AE" sz="1400" b="1" i="0" u="none" strike="noStrike" cap="none" spc="0" baseline="0" dirty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uFillTx/>
                        <a:latin typeface="+mn-lt"/>
                        <a:ea typeface="+mn-ea"/>
                        <a:cs typeface="+mn-cs"/>
                        <a:sym typeface="Calibri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r" defTabSz="91412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  <a:t>تحديد أنواع الزراعة التي لاتحتاج إلى تربة</a:t>
                      </a:r>
                    </a:p>
                    <a:p>
                      <a:br>
                        <a:rPr lang="ar-AE" sz="1400" dirty="0"/>
                      </a:br>
                      <a:br>
                        <a:rPr lang="ar-AE" dirty="0"/>
                      </a:br>
                      <a:endParaRPr lang="ar-AE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br>
                        <a:rPr lang="ar-AE" sz="1200" b="0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</a:br>
                      <a:r>
                        <a:rPr lang="ar-AE" sz="1200" b="1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  <a:t>الدرس رقم 7: تحديد أنواع الزراعة التي لاتحتاج إلى تربة</a:t>
                      </a:r>
                    </a:p>
                    <a:p>
                      <a:br>
                        <a:rPr lang="ar-AE" sz="1200" b="0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</a:br>
                      <a:br>
                        <a:rPr lang="ar-AE" sz="1200" b="0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</a:br>
                      <a:br>
                        <a:rPr lang="ar-AE" sz="1200" b="0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</a:br>
                      <a:endParaRPr lang="ar-AE" sz="1200" b="1" i="0" u="none" strike="noStrike" cap="none" spc="0" baseline="0" dirty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uFillTx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  <a:sym typeface="Calibri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ar-AE" sz="1200" b="1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  <a:t>يظهر معرفة ومهارة في اساسيات الزراعة 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70445682"/>
                  </a:ext>
                </a:extLst>
              </a:tr>
            </a:tbl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675F5326-8295-FBDB-CB5D-DA54433A328E}"/>
              </a:ext>
            </a:extLst>
          </p:cNvPr>
          <p:cNvSpPr txBox="1"/>
          <p:nvPr/>
        </p:nvSpPr>
        <p:spPr>
          <a:xfrm>
            <a:off x="870046" y="2124386"/>
            <a:ext cx="9519199" cy="1169551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ctr"/>
            <a:r>
              <a:rPr lang="ar-AE" b="1" i="0" dirty="0">
                <a:solidFill>
                  <a:srgbClr val="0070C0"/>
                </a:solidFill>
                <a:effectLst/>
                <a:latin typeface="Roboto" panose="02000000000000000000" pitchFamily="2" charset="0"/>
              </a:rPr>
              <a:t> </a:t>
            </a:r>
          </a:p>
          <a:p>
            <a:pPr algn="ctr"/>
            <a:r>
              <a:rPr lang="ar-AE" sz="2000" b="1" dirty="0">
                <a:solidFill>
                  <a:srgbClr val="0070C0"/>
                </a:solidFill>
                <a:latin typeface="Roboto" panose="02000000000000000000" pitchFamily="2" charset="0"/>
              </a:rPr>
              <a:t>ان يشير الطالب على الزراعة الهوائية</a:t>
            </a:r>
            <a:r>
              <a:rPr lang="ar-AE" sz="1600" b="1" dirty="0">
                <a:solidFill>
                  <a:srgbClr val="0070C0"/>
                </a:solidFill>
                <a:latin typeface="Roboto" panose="02000000000000000000" pitchFamily="2" charset="0"/>
              </a:rPr>
              <a:t> </a:t>
            </a:r>
            <a:endParaRPr lang="ar-AE" sz="1600" b="1" i="0" dirty="0">
              <a:solidFill>
                <a:srgbClr val="0070C0"/>
              </a:solidFill>
              <a:effectLst/>
              <a:latin typeface="Roboto" panose="02000000000000000000" pitchFamily="2" charset="0"/>
            </a:endParaRPr>
          </a:p>
          <a:p>
            <a:br>
              <a:rPr lang="ar-AE" sz="1600" dirty="0"/>
            </a:br>
            <a:endParaRPr lang="en-AE" sz="1600" b="1" dirty="0"/>
          </a:p>
        </p:txBody>
      </p:sp>
      <p:sp>
        <p:nvSpPr>
          <p:cNvPr id="10" name="مربع نص 27">
            <a:extLst>
              <a:ext uri="{FF2B5EF4-FFF2-40B4-BE49-F238E27FC236}">
                <a16:creationId xmlns:a16="http://schemas.microsoft.com/office/drawing/2014/main" id="{B0B1BF54-154B-5356-4F61-1A7449D8C3E9}"/>
              </a:ext>
            </a:extLst>
          </p:cNvPr>
          <p:cNvSpPr txBox="1"/>
          <p:nvPr/>
        </p:nvSpPr>
        <p:spPr>
          <a:xfrm>
            <a:off x="8398732" y="5907741"/>
            <a:ext cx="1464817" cy="338552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1" anchor="t">
            <a:spAutoFit/>
          </a:bodyPr>
          <a:lstStyle/>
          <a:p>
            <a:pPr marL="0" marR="0" indent="0" algn="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ar-AE" sz="1600" b="1" dirty="0">
                <a:solidFill>
                  <a:srgbClr val="FF0000"/>
                </a:solidFill>
                <a:latin typeface="+mj-lt"/>
                <a:ea typeface="+mj-ea"/>
                <a:cs typeface="+mj-cs"/>
                <a:sym typeface="Calibri"/>
              </a:rPr>
              <a:t>الزراعة المائية </a:t>
            </a:r>
          </a:p>
        </p:txBody>
      </p:sp>
      <p:sp>
        <p:nvSpPr>
          <p:cNvPr id="11" name="مربع نص 27">
            <a:extLst>
              <a:ext uri="{FF2B5EF4-FFF2-40B4-BE49-F238E27FC236}">
                <a16:creationId xmlns:a16="http://schemas.microsoft.com/office/drawing/2014/main" id="{E5FD5115-C592-B087-D0CF-DF65C1CBA91B}"/>
              </a:ext>
            </a:extLst>
          </p:cNvPr>
          <p:cNvSpPr txBox="1"/>
          <p:nvPr/>
        </p:nvSpPr>
        <p:spPr>
          <a:xfrm>
            <a:off x="1596044" y="5928516"/>
            <a:ext cx="1464817" cy="338552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1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ar-AE" sz="1600" b="1" i="0" u="none" strike="noStrike" cap="none" spc="0" normalizeH="0" baseline="0" dirty="0">
                <a:ln>
                  <a:noFill/>
                </a:ln>
                <a:solidFill>
                  <a:srgbClr val="FF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الزراعة الهوائية</a:t>
            </a:r>
          </a:p>
        </p:txBody>
      </p:sp>
      <p:sp>
        <p:nvSpPr>
          <p:cNvPr id="3" name="AutoShape 2" descr="‪Buy Lemon 500g Online in Dubai, Sharjah, Abu Dhabi, Ajman ...‬‏">
            <a:extLst>
              <a:ext uri="{FF2B5EF4-FFF2-40B4-BE49-F238E27FC236}">
                <a16:creationId xmlns:a16="http://schemas.microsoft.com/office/drawing/2014/main" id="{7DB6D371-CEAB-FC09-3C3D-F9D65C2766F6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26" name="Picture 2" descr="نظام الزراعة الهوائية البرجية عالية الجودة للحدائق الزراعية في البيوت  الزجاجية - الصين برج حديقة هيدروبونيك، هيدروفكس تاور بلانتر، عمودي  Hydroponic ينمو البرج، نظام نمو Hydroponic، عمود عمودي، عمود عمودي، عمود  عمودي،">
            <a:extLst>
              <a:ext uri="{FF2B5EF4-FFF2-40B4-BE49-F238E27FC236}">
                <a16:creationId xmlns:a16="http://schemas.microsoft.com/office/drawing/2014/main" id="{D5CC4FC7-E322-0053-C1EF-7B87E6C630C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3038476"/>
            <a:ext cx="3962399" cy="27872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‫ما هي الزراعة المائية؟ | Wikifarmer‬‎">
            <a:extLst>
              <a:ext uri="{FF2B5EF4-FFF2-40B4-BE49-F238E27FC236}">
                <a16:creationId xmlns:a16="http://schemas.microsoft.com/office/drawing/2014/main" id="{33367EA2-9E56-E147-5D5B-B3B04B47E67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73826" y="2977515"/>
            <a:ext cx="4515419" cy="26539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29595011"/>
      </p:ext>
    </p:extLst>
  </p:cSld>
  <p:clrMapOvr>
    <a:masterClrMapping/>
  </p:clrMapOvr>
</p:sld>
</file>

<file path=ppt/theme/theme1.xml><?xml version="1.0" encoding="utf-8"?>
<a:theme xmlns:a="http://schemas.openxmlformats.org/drawingml/2006/main" name="2_Office Theme">
  <a:themeElements>
    <a:clrScheme name="1_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0000FF"/>
      </a:hlink>
      <a:folHlink>
        <a:srgbClr val="FF00FF"/>
      </a:folHlink>
    </a:clrScheme>
    <a:fontScheme name="1_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1_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491</TotalTime>
  <Words>174</Words>
  <Application>Microsoft Office PowerPoint</Application>
  <PresentationFormat>Widescreen</PresentationFormat>
  <Paragraphs>46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10" baseType="lpstr">
      <vt:lpstr>Arial</vt:lpstr>
      <vt:lpstr>Calibri</vt:lpstr>
      <vt:lpstr>Calibri Light</vt:lpstr>
      <vt:lpstr>Helvetica</vt:lpstr>
      <vt:lpstr>Roboto</vt:lpstr>
      <vt:lpstr>Sakkal Majalla</vt:lpstr>
      <vt:lpstr>2_Office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AISHA ALRIYAMI</dc:creator>
  <cp:lastModifiedBy>SHADIH HUSSEIN KHALLL QUDAIH</cp:lastModifiedBy>
  <cp:revision>17</cp:revision>
  <dcterms:created xsi:type="dcterms:W3CDTF">2024-07-11T12:32:29Z</dcterms:created>
  <dcterms:modified xsi:type="dcterms:W3CDTF">2025-01-29T07:41:37Z</dcterms:modified>
</cp:coreProperties>
</file>