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602" r:id="rId2"/>
    <p:sldId id="11603" r:id="rId3"/>
    <p:sldId id="1160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2BD56B-511D-485A-98CA-2879B435A86D}" v="38" dt="2025-01-29T07:35:04.4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DIH HUSSEIN KHALLL QUDAIH" userId="c61c99c5-8879-40d4-ae6d-588650192bed" providerId="ADAL" clId="{CC2BD56B-511D-485A-98CA-2879B435A86D}"/>
    <pc:docChg chg="custSel delSld modSld">
      <pc:chgData name="SHADIH HUSSEIN KHALLL QUDAIH" userId="c61c99c5-8879-40d4-ae6d-588650192bed" providerId="ADAL" clId="{CC2BD56B-511D-485A-98CA-2879B435A86D}" dt="2025-01-29T07:35:04.445" v="215" actId="14100"/>
      <pc:docMkLst>
        <pc:docMk/>
      </pc:docMkLst>
      <pc:sldChg chg="addSp delSp modSp mod">
        <pc:chgData name="SHADIH HUSSEIN KHALLL QUDAIH" userId="c61c99c5-8879-40d4-ae6d-588650192bed" providerId="ADAL" clId="{CC2BD56B-511D-485A-98CA-2879B435A86D}" dt="2025-01-29T07:34:41.205" v="210" actId="1076"/>
        <pc:sldMkLst>
          <pc:docMk/>
          <pc:sldMk cId="4256669252" sldId="11602"/>
        </pc:sldMkLst>
        <pc:spChg chg="mod">
          <ac:chgData name="SHADIH HUSSEIN KHALLL QUDAIH" userId="c61c99c5-8879-40d4-ae6d-588650192bed" providerId="ADAL" clId="{CC2BD56B-511D-485A-98CA-2879B435A86D}" dt="2025-01-29T07:13:09.017" v="10" actId="1076"/>
          <ac:spMkLst>
            <pc:docMk/>
            <pc:sldMk cId="4256669252" sldId="11602"/>
            <ac:spMk id="4" creationId="{C7C8D4AD-F167-015F-40DF-7DA523349B04}"/>
          </ac:spMkLst>
        </pc:spChg>
        <pc:spChg chg="mod">
          <ac:chgData name="SHADIH HUSSEIN KHALLL QUDAIH" userId="c61c99c5-8879-40d4-ae6d-588650192bed" providerId="ADAL" clId="{CC2BD56B-511D-485A-98CA-2879B435A86D}" dt="2025-01-29T07:34:41.205" v="210" actId="1076"/>
          <ac:spMkLst>
            <pc:docMk/>
            <pc:sldMk cId="4256669252" sldId="11602"/>
            <ac:spMk id="10" creationId="{A962AC56-F43D-C364-8EAC-8AAC2D5EF7CF}"/>
          </ac:spMkLst>
        </pc:spChg>
        <pc:spChg chg="mod">
          <ac:chgData name="SHADIH HUSSEIN KHALLL QUDAIH" userId="c61c99c5-8879-40d4-ae6d-588650192bed" providerId="ADAL" clId="{CC2BD56B-511D-485A-98CA-2879B435A86D}" dt="2025-01-29T07:34:36.880" v="209" actId="1076"/>
          <ac:spMkLst>
            <pc:docMk/>
            <pc:sldMk cId="4256669252" sldId="11602"/>
            <ac:spMk id="11" creationId="{129F7D0B-4350-A39B-B146-C17E1F8E211B}"/>
          </ac:spMkLst>
        </pc:spChg>
        <pc:graphicFrameChg chg="mod modGraphic">
          <ac:chgData name="SHADIH HUSSEIN KHALLL QUDAIH" userId="c61c99c5-8879-40d4-ae6d-588650192bed" providerId="ADAL" clId="{CC2BD56B-511D-485A-98CA-2879B435A86D}" dt="2025-01-29T07:14:38.572" v="19" actId="108"/>
          <ac:graphicFrameMkLst>
            <pc:docMk/>
            <pc:sldMk cId="4256669252" sldId="11602"/>
            <ac:graphicFrameMk id="2" creationId="{27B2574E-3984-E221-B9D8-CAAD082488CC}"/>
          </ac:graphicFrameMkLst>
        </pc:graphicFrameChg>
        <pc:picChg chg="del">
          <ac:chgData name="SHADIH HUSSEIN KHALLL QUDAIH" userId="c61c99c5-8879-40d4-ae6d-588650192bed" providerId="ADAL" clId="{CC2BD56B-511D-485A-98CA-2879B435A86D}" dt="2025-01-29T07:14:22.480" v="15" actId="478"/>
          <ac:picMkLst>
            <pc:docMk/>
            <pc:sldMk cId="4256669252" sldId="11602"/>
            <ac:picMk id="9" creationId="{DF82C46D-8D7E-C05F-8FE1-DDC21D5965CA}"/>
          </ac:picMkLst>
        </pc:picChg>
        <pc:picChg chg="del">
          <ac:chgData name="SHADIH HUSSEIN KHALLL QUDAIH" userId="c61c99c5-8879-40d4-ae6d-588650192bed" providerId="ADAL" clId="{CC2BD56B-511D-485A-98CA-2879B435A86D}" dt="2025-01-29T07:14:23.520" v="16" actId="478"/>
          <ac:picMkLst>
            <pc:docMk/>
            <pc:sldMk cId="4256669252" sldId="11602"/>
            <ac:picMk id="12" creationId="{26DA579C-0E13-55F2-88E6-D2EF5257C326}"/>
          </ac:picMkLst>
        </pc:picChg>
        <pc:picChg chg="add mod">
          <ac:chgData name="SHADIH HUSSEIN KHALLL QUDAIH" userId="c61c99c5-8879-40d4-ae6d-588650192bed" providerId="ADAL" clId="{CC2BD56B-511D-485A-98CA-2879B435A86D}" dt="2025-01-29T07:34:29.964" v="208" actId="14100"/>
          <ac:picMkLst>
            <pc:docMk/>
            <pc:sldMk cId="4256669252" sldId="11602"/>
            <ac:picMk id="1026" creationId="{C20D68CE-CDED-BEE3-33E1-3805CBAC85F8}"/>
          </ac:picMkLst>
        </pc:picChg>
        <pc:picChg chg="add mod">
          <ac:chgData name="SHADIH HUSSEIN KHALLL QUDAIH" userId="c61c99c5-8879-40d4-ae6d-588650192bed" providerId="ADAL" clId="{CC2BD56B-511D-485A-98CA-2879B435A86D}" dt="2025-01-29T07:34:27.597" v="207" actId="14100"/>
          <ac:picMkLst>
            <pc:docMk/>
            <pc:sldMk cId="4256669252" sldId="11602"/>
            <ac:picMk id="1028" creationId="{6C2ADA15-CC02-DE03-659A-2955863802B3}"/>
          </ac:picMkLst>
        </pc:picChg>
      </pc:sldChg>
      <pc:sldChg chg="del">
        <pc:chgData name="SHADIH HUSSEIN KHALLL QUDAIH" userId="c61c99c5-8879-40d4-ae6d-588650192bed" providerId="ADAL" clId="{CC2BD56B-511D-485A-98CA-2879B435A86D}" dt="2025-01-29T07:19:40.641" v="44" actId="2696"/>
        <pc:sldMkLst>
          <pc:docMk/>
          <pc:sldMk cId="3176125659" sldId="11603"/>
        </pc:sldMkLst>
      </pc:sldChg>
      <pc:sldChg chg="modSp mod">
        <pc:chgData name="SHADIH HUSSEIN KHALLL QUDAIH" userId="c61c99c5-8879-40d4-ae6d-588650192bed" providerId="ADAL" clId="{CC2BD56B-511D-485A-98CA-2879B435A86D}" dt="2025-01-29T07:34:52.753" v="212" actId="14100"/>
        <pc:sldMkLst>
          <pc:docMk/>
          <pc:sldMk cId="3658091477" sldId="11603"/>
        </pc:sldMkLst>
        <pc:spChg chg="mod">
          <ac:chgData name="SHADIH HUSSEIN KHALLL QUDAIH" userId="c61c99c5-8879-40d4-ae6d-588650192bed" providerId="ADAL" clId="{CC2BD56B-511D-485A-98CA-2879B435A86D}" dt="2025-01-29T07:30:20.889" v="193" actId="1076"/>
          <ac:spMkLst>
            <pc:docMk/>
            <pc:sldMk cId="3658091477" sldId="11603"/>
            <ac:spMk id="4" creationId="{11390A0C-34FE-E67A-3C4E-450ED16D1A03}"/>
          </ac:spMkLst>
        </pc:spChg>
        <pc:picChg chg="mod">
          <ac:chgData name="SHADIH HUSSEIN KHALLL QUDAIH" userId="c61c99c5-8879-40d4-ae6d-588650192bed" providerId="ADAL" clId="{CC2BD56B-511D-485A-98CA-2879B435A86D}" dt="2025-01-29T07:34:49.076" v="211" actId="14100"/>
          <ac:picMkLst>
            <pc:docMk/>
            <pc:sldMk cId="3658091477" sldId="11603"/>
            <ac:picMk id="1026" creationId="{90898417-C315-48A7-6506-A5362D1C675D}"/>
          </ac:picMkLst>
        </pc:picChg>
        <pc:picChg chg="mod">
          <ac:chgData name="SHADIH HUSSEIN KHALLL QUDAIH" userId="c61c99c5-8879-40d4-ae6d-588650192bed" providerId="ADAL" clId="{CC2BD56B-511D-485A-98CA-2879B435A86D}" dt="2025-01-29T07:34:52.753" v="212" actId="14100"/>
          <ac:picMkLst>
            <pc:docMk/>
            <pc:sldMk cId="3658091477" sldId="11603"/>
            <ac:picMk id="1028" creationId="{4F9D4D9E-F8E1-D166-BEA2-28216C301817}"/>
          </ac:picMkLst>
        </pc:picChg>
      </pc:sldChg>
      <pc:sldChg chg="delSp modSp mod">
        <pc:chgData name="SHADIH HUSSEIN KHALLL QUDAIH" userId="c61c99c5-8879-40d4-ae6d-588650192bed" providerId="ADAL" clId="{CC2BD56B-511D-485A-98CA-2879B435A86D}" dt="2025-01-29T07:35:04.445" v="215" actId="14100"/>
        <pc:sldMkLst>
          <pc:docMk/>
          <pc:sldMk cId="829595011" sldId="11604"/>
        </pc:sldMkLst>
        <pc:spChg chg="mod">
          <ac:chgData name="SHADIH HUSSEIN KHALLL QUDAIH" userId="c61c99c5-8879-40d4-ae6d-588650192bed" providerId="ADAL" clId="{CC2BD56B-511D-485A-98CA-2879B435A86D}" dt="2025-01-29T07:30:49.426" v="203" actId="255"/>
          <ac:spMkLst>
            <pc:docMk/>
            <pc:sldMk cId="829595011" sldId="11604"/>
            <ac:spMk id="4" creationId="{675F5326-8295-FBDB-CB5D-DA54433A328E}"/>
          </ac:spMkLst>
        </pc:spChg>
        <pc:picChg chg="mod">
          <ac:chgData name="SHADIH HUSSEIN KHALLL QUDAIH" userId="c61c99c5-8879-40d4-ae6d-588650192bed" providerId="ADAL" clId="{CC2BD56B-511D-485A-98CA-2879B435A86D}" dt="2025-01-29T07:35:04.445" v="215" actId="14100"/>
          <ac:picMkLst>
            <pc:docMk/>
            <pc:sldMk cId="829595011" sldId="11604"/>
            <ac:picMk id="1026" creationId="{D5CC4FC7-E322-0053-C1EF-7B87E6C630CD}"/>
          </ac:picMkLst>
        </pc:picChg>
        <pc:picChg chg="mod">
          <ac:chgData name="SHADIH HUSSEIN KHALLL QUDAIH" userId="c61c99c5-8879-40d4-ae6d-588650192bed" providerId="ADAL" clId="{CC2BD56B-511D-485A-98CA-2879B435A86D}" dt="2025-01-29T07:35:00.467" v="214" actId="14100"/>
          <ac:picMkLst>
            <pc:docMk/>
            <pc:sldMk cId="829595011" sldId="11604"/>
            <ac:picMk id="1028" creationId="{33367EA2-9E56-E147-5D5B-B3B04B47E67C}"/>
          </ac:picMkLst>
        </pc:picChg>
        <pc:picChg chg="del mod">
          <ac:chgData name="SHADIH HUSSEIN KHALLL QUDAIH" userId="c61c99c5-8879-40d4-ae6d-588650192bed" providerId="ADAL" clId="{CC2BD56B-511D-485A-98CA-2879B435A86D}" dt="2025-01-29T07:25:32.301" v="114" actId="478"/>
          <ac:picMkLst>
            <pc:docMk/>
            <pc:sldMk cId="829595011" sldId="11604"/>
            <ac:picMk id="2050" creationId="{759401AB-755B-C574-E4BD-E2B88BE4F535}"/>
          </ac:picMkLst>
        </pc:picChg>
      </pc:sldChg>
      <pc:sldChg chg="modSp del mod">
        <pc:chgData name="SHADIH HUSSEIN KHALLL QUDAIH" userId="c61c99c5-8879-40d4-ae6d-588650192bed" providerId="ADAL" clId="{CC2BD56B-511D-485A-98CA-2879B435A86D}" dt="2025-01-29T07:19:43.701" v="45" actId="2696"/>
        <pc:sldMkLst>
          <pc:docMk/>
          <pc:sldMk cId="3865056548" sldId="1160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764937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57950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54954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732655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434874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05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798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616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54410"/>
              </p:ext>
            </p:extLst>
          </p:nvPr>
        </p:nvGraphicFramePr>
        <p:xfrm>
          <a:off x="902043" y="611707"/>
          <a:ext cx="10083114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2149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310456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263149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1827360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660638">
                <a:tc>
                  <a:txBody>
                    <a:bodyPr/>
                    <a:lstStyle/>
                    <a:p>
                      <a:pPr marL="0" marR="0" lvl="0" indent="0" algn="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ar-AE" sz="1400" dirty="0"/>
                      </a:br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يحدد أنواع الزراعة التي ليست بحاجة إلى تربة</a:t>
                      </a:r>
                    </a:p>
                    <a:p>
                      <a:br>
                        <a:rPr lang="ar-AE" sz="1400" b="1" dirty="0"/>
                      </a:br>
                      <a:endParaRPr lang="ar-AE" sz="14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تحديد أنواع الزراعة التي لاتحتاج إلى تربة</a:t>
                      </a:r>
                    </a:p>
                    <a:p>
                      <a:br>
                        <a:rPr lang="ar-AE" sz="1400" dirty="0"/>
                      </a:br>
                      <a:br>
                        <a:rPr lang="ar-AE" dirty="0"/>
                      </a:b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7: تحديد أنواع الزراعة التي لاتحتاج إلى تربة</a:t>
                      </a:r>
                    </a:p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يظهر معرفة ومهارة في اساسيات الزراعة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7C8D4AD-F167-015F-40DF-7DA523349B04}"/>
              </a:ext>
            </a:extLst>
          </p:cNvPr>
          <p:cNvSpPr txBox="1"/>
          <p:nvPr/>
        </p:nvSpPr>
        <p:spPr>
          <a:xfrm>
            <a:off x="870046" y="2124386"/>
            <a:ext cx="9519199" cy="1138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>
              <a:buFont typeface="Arial" panose="020B0604020202020204" pitchFamily="34" charset="0"/>
              <a:buChar char="•"/>
            </a:pPr>
            <a:br>
              <a:rPr lang="ar-AE" b="1" dirty="0">
                <a:solidFill>
                  <a:srgbClr val="0070C0"/>
                </a:solidFill>
              </a:rPr>
            </a:br>
            <a:r>
              <a:rPr lang="en-US" b="1" dirty="0">
                <a:solidFill>
                  <a:srgbClr val="0070C0"/>
                </a:solidFill>
                <a:latin typeface="Roboto" panose="02000000000000000000" pitchFamily="2" charset="0"/>
              </a:rPr>
              <a:t> </a:t>
            </a:r>
            <a:r>
              <a:rPr lang="ar-AE" b="1" dirty="0">
                <a:solidFill>
                  <a:srgbClr val="0070C0"/>
                </a:solidFill>
                <a:latin typeface="Roboto" panose="02000000000000000000" pitchFamily="2" charset="0"/>
              </a:rPr>
              <a:t>ان يتعرف </a:t>
            </a:r>
            <a:r>
              <a:rPr lang="ar-AE" b="1" i="0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الطالب من خلال الصورة علي أنواع الزراعة </a:t>
            </a:r>
          </a:p>
          <a:p>
            <a:br>
              <a:rPr lang="ar-AE" sz="1600" dirty="0"/>
            </a:br>
            <a:endParaRPr lang="en-AE" sz="1600" b="1" dirty="0"/>
          </a:p>
        </p:txBody>
      </p:sp>
      <p:sp>
        <p:nvSpPr>
          <p:cNvPr id="10" name="مربع نص 27">
            <a:extLst>
              <a:ext uri="{FF2B5EF4-FFF2-40B4-BE49-F238E27FC236}">
                <a16:creationId xmlns:a16="http://schemas.microsoft.com/office/drawing/2014/main" id="{A962AC56-F43D-C364-8EAC-8AAC2D5EF7CF}"/>
              </a:ext>
            </a:extLst>
          </p:cNvPr>
          <p:cNvSpPr txBox="1"/>
          <p:nvPr/>
        </p:nvSpPr>
        <p:spPr>
          <a:xfrm>
            <a:off x="7972679" y="5807442"/>
            <a:ext cx="1464817" cy="338552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sz="1600" b="1" dirty="0">
                <a:solidFill>
                  <a:srgbClr val="FF0000"/>
                </a:solidFill>
                <a:latin typeface="+mj-lt"/>
                <a:ea typeface="+mj-ea"/>
                <a:cs typeface="+mj-cs"/>
                <a:sym typeface="Calibri"/>
              </a:rPr>
              <a:t>الزراعة المائية </a:t>
            </a:r>
          </a:p>
        </p:txBody>
      </p:sp>
      <p:sp>
        <p:nvSpPr>
          <p:cNvPr id="11" name="مربع نص 27">
            <a:extLst>
              <a:ext uri="{FF2B5EF4-FFF2-40B4-BE49-F238E27FC236}">
                <a16:creationId xmlns:a16="http://schemas.microsoft.com/office/drawing/2014/main" id="{129F7D0B-4350-A39B-B146-C17E1F8E211B}"/>
              </a:ext>
            </a:extLst>
          </p:cNvPr>
          <p:cNvSpPr txBox="1"/>
          <p:nvPr/>
        </p:nvSpPr>
        <p:spPr>
          <a:xfrm>
            <a:off x="2156876" y="5811459"/>
            <a:ext cx="1464817" cy="338552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16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الزراعة الهوائية</a:t>
            </a:r>
          </a:p>
        </p:txBody>
      </p:sp>
      <p:sp>
        <p:nvSpPr>
          <p:cNvPr id="3" name="AutoShape 2" descr="‪Buy Lemon 500g Online in Dubai, Sharjah, Abu Dhabi, Ajman ...‬‏">
            <a:extLst>
              <a:ext uri="{FF2B5EF4-FFF2-40B4-BE49-F238E27FC236}">
                <a16:creationId xmlns:a16="http://schemas.microsoft.com/office/drawing/2014/main" id="{8BA6CC59-ACA5-96B1-1C36-4D870A8F6CF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6" name="Picture 2" descr="نظام الزراعة الهوائية البرجية عالية الجودة للحدائق الزراعية في البيوت  الزجاجية - الصين برج حديقة هيدروبونيك، هيدروفكس تاور بلانتر، عمودي  Hydroponic ينمو البرج، نظام نمو Hydroponic، عمود عمودي، عمود عمودي، عمود  عمودي،">
            <a:extLst>
              <a:ext uri="{FF2B5EF4-FFF2-40B4-BE49-F238E27FC236}">
                <a16:creationId xmlns:a16="http://schemas.microsoft.com/office/drawing/2014/main" id="{C20D68CE-CDED-BEE3-33E1-3805CBAC85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7008" y="2872471"/>
            <a:ext cx="4140680" cy="2723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‫ما هي الزراعة المائية؟ | Wikifarmer‬‎">
            <a:extLst>
              <a:ext uri="{FF2B5EF4-FFF2-40B4-BE49-F238E27FC236}">
                <a16:creationId xmlns:a16="http://schemas.microsoft.com/office/drawing/2014/main" id="{6C2ADA15-CC02-DE03-659A-2955863802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3680" y="2868454"/>
            <a:ext cx="4242816" cy="2727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6669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C46CAA-5122-796A-4752-D764D31AF5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0F769D7F-0A6E-8211-7AC7-AF4D41DB75B2}"/>
              </a:ext>
            </a:extLst>
          </p:cNvPr>
          <p:cNvGraphicFramePr>
            <a:graphicFrameLocks noGrp="1"/>
          </p:cNvGraphicFramePr>
          <p:nvPr/>
        </p:nvGraphicFramePr>
        <p:xfrm>
          <a:off x="902043" y="611707"/>
          <a:ext cx="10083114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2149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310456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263149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1827360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660638">
                <a:tc>
                  <a:txBody>
                    <a:bodyPr/>
                    <a:lstStyle/>
                    <a:p>
                      <a:pPr marL="0" marR="0" lvl="0" indent="0" algn="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ar-AE" sz="1400" dirty="0"/>
                      </a:br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يحدد أنواع الزراعة التي ليست بحاجة إلى تربة</a:t>
                      </a:r>
                    </a:p>
                    <a:p>
                      <a:br>
                        <a:rPr lang="ar-AE" sz="1400" b="1" dirty="0"/>
                      </a:br>
                      <a:endParaRPr lang="ar-AE" sz="14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تحديد أنواع الزراعة التي لاتحتاج إلى تربة</a:t>
                      </a:r>
                    </a:p>
                    <a:p>
                      <a:br>
                        <a:rPr lang="ar-AE" sz="1400" dirty="0"/>
                      </a:br>
                      <a:br>
                        <a:rPr lang="ar-AE" dirty="0"/>
                      </a:b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7: تحديد أنواع الزراعة التي لاتحتاج إلى تربة</a:t>
                      </a:r>
                    </a:p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يظهر معرفة ومهارة في اساسيات الزراعة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1390A0C-34FE-E67A-3C4E-450ED16D1A03}"/>
              </a:ext>
            </a:extLst>
          </p:cNvPr>
          <p:cNvSpPr txBox="1"/>
          <p:nvPr/>
        </p:nvSpPr>
        <p:spPr>
          <a:xfrm>
            <a:off x="734122" y="2334204"/>
            <a:ext cx="9519199" cy="86177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ar-AE" b="1" dirty="0">
                <a:solidFill>
                  <a:srgbClr val="0070C0"/>
                </a:solidFill>
                <a:latin typeface="Roboto" panose="02000000000000000000" pitchFamily="2" charset="0"/>
              </a:rPr>
              <a:t>ان يشير الطالب على الزراعة المائية </a:t>
            </a:r>
            <a:endParaRPr lang="ar-AE" b="1" i="0" dirty="0">
              <a:solidFill>
                <a:srgbClr val="0070C0"/>
              </a:solidFill>
              <a:effectLst/>
              <a:latin typeface="Roboto" panose="02000000000000000000" pitchFamily="2" charset="0"/>
            </a:endParaRPr>
          </a:p>
          <a:p>
            <a:br>
              <a:rPr lang="ar-AE" sz="1600" dirty="0"/>
            </a:br>
            <a:endParaRPr lang="en-AE" sz="1600" b="1" dirty="0"/>
          </a:p>
        </p:txBody>
      </p:sp>
      <p:sp>
        <p:nvSpPr>
          <p:cNvPr id="10" name="مربع نص 27">
            <a:extLst>
              <a:ext uri="{FF2B5EF4-FFF2-40B4-BE49-F238E27FC236}">
                <a16:creationId xmlns:a16="http://schemas.microsoft.com/office/drawing/2014/main" id="{28D2BC6D-912C-EC61-962E-8421BD90C209}"/>
              </a:ext>
            </a:extLst>
          </p:cNvPr>
          <p:cNvSpPr txBox="1"/>
          <p:nvPr/>
        </p:nvSpPr>
        <p:spPr>
          <a:xfrm>
            <a:off x="8398732" y="5907741"/>
            <a:ext cx="1464817" cy="338552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sz="1600" b="1" dirty="0">
                <a:solidFill>
                  <a:srgbClr val="FF0000"/>
                </a:solidFill>
                <a:latin typeface="+mj-lt"/>
                <a:ea typeface="+mj-ea"/>
                <a:cs typeface="+mj-cs"/>
                <a:sym typeface="Calibri"/>
              </a:rPr>
              <a:t>الزراعة المائية </a:t>
            </a:r>
          </a:p>
        </p:txBody>
      </p:sp>
      <p:sp>
        <p:nvSpPr>
          <p:cNvPr id="11" name="مربع نص 27">
            <a:extLst>
              <a:ext uri="{FF2B5EF4-FFF2-40B4-BE49-F238E27FC236}">
                <a16:creationId xmlns:a16="http://schemas.microsoft.com/office/drawing/2014/main" id="{41469220-69FA-CDDB-B1CF-16046C5372F5}"/>
              </a:ext>
            </a:extLst>
          </p:cNvPr>
          <p:cNvSpPr txBox="1"/>
          <p:nvPr/>
        </p:nvSpPr>
        <p:spPr>
          <a:xfrm>
            <a:off x="1596044" y="5928516"/>
            <a:ext cx="1464817" cy="338552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16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الزراعة الهوائية</a:t>
            </a:r>
          </a:p>
        </p:txBody>
      </p:sp>
      <p:sp>
        <p:nvSpPr>
          <p:cNvPr id="3" name="AutoShape 2" descr="‪Buy Lemon 500g Online in Dubai, Sharjah, Abu Dhabi, Ajman ...‬‏">
            <a:extLst>
              <a:ext uri="{FF2B5EF4-FFF2-40B4-BE49-F238E27FC236}">
                <a16:creationId xmlns:a16="http://schemas.microsoft.com/office/drawing/2014/main" id="{62C032D3-BC78-2B05-0470-27D00D4AD57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6" name="Picture 2" descr="نظام الزراعة الهوائية البرجية عالية الجودة للحدائق الزراعية في البيوت  الزجاجية - الصين برج حديقة هيدروبونيك، هيدروفكس تاور بلانتر، عمودي  Hydroponic ينمو البرج، نظام نمو Hydroponic، عمود عمودي، عمود عمودي، عمود  عمودي،">
            <a:extLst>
              <a:ext uri="{FF2B5EF4-FFF2-40B4-BE49-F238E27FC236}">
                <a16:creationId xmlns:a16="http://schemas.microsoft.com/office/drawing/2014/main" id="{90898417-C315-48A7-6506-A5362D1C67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123" y="3093719"/>
            <a:ext cx="4207814" cy="2683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‫ما هي الزراعة المائية؟ | Wikifarmer‬‎">
            <a:extLst>
              <a:ext uri="{FF2B5EF4-FFF2-40B4-BE49-F238E27FC236}">
                <a16:creationId xmlns:a16="http://schemas.microsoft.com/office/drawing/2014/main" id="{4F9D4D9E-F8E1-D166-BEA2-28216C3018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2169" y="3093720"/>
            <a:ext cx="4107077" cy="2551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8091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81AB5C-C5EE-9EC0-9FD2-4B56CD170A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EE26032C-C3FB-6072-865D-AD466F720E33}"/>
              </a:ext>
            </a:extLst>
          </p:cNvPr>
          <p:cNvGraphicFramePr>
            <a:graphicFrameLocks noGrp="1"/>
          </p:cNvGraphicFramePr>
          <p:nvPr/>
        </p:nvGraphicFramePr>
        <p:xfrm>
          <a:off x="902043" y="611707"/>
          <a:ext cx="10083114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2149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310456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263149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1827360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660638">
                <a:tc>
                  <a:txBody>
                    <a:bodyPr/>
                    <a:lstStyle/>
                    <a:p>
                      <a:pPr marL="0" marR="0" lvl="0" indent="0" algn="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ar-AE" sz="1400" dirty="0"/>
                      </a:br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يحدد أنواع الزراعة التي ليست بحاجة إلى تربة</a:t>
                      </a:r>
                    </a:p>
                    <a:p>
                      <a:br>
                        <a:rPr lang="ar-AE" sz="1400" b="1" dirty="0"/>
                      </a:br>
                      <a:endParaRPr lang="ar-AE" sz="14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تحديد أنواع الزراعة التي لاتحتاج إلى تربة</a:t>
                      </a:r>
                    </a:p>
                    <a:p>
                      <a:br>
                        <a:rPr lang="ar-AE" sz="1400" dirty="0"/>
                      </a:br>
                      <a:br>
                        <a:rPr lang="ar-AE" dirty="0"/>
                      </a:b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7: تحديد أنواع الزراعة التي لاتحتاج إلى تربة</a:t>
                      </a:r>
                    </a:p>
                    <a:p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br>
                        <a:rPr lang="ar-AE" sz="1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يظهر معرفة ومهارة في اساسيات الزراعة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675F5326-8295-FBDB-CB5D-DA54433A328E}"/>
              </a:ext>
            </a:extLst>
          </p:cNvPr>
          <p:cNvSpPr txBox="1"/>
          <p:nvPr/>
        </p:nvSpPr>
        <p:spPr>
          <a:xfrm>
            <a:off x="870046" y="2124386"/>
            <a:ext cx="9519199" cy="116955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ar-AE" b="1" i="0" dirty="0">
                <a:solidFill>
                  <a:srgbClr val="0070C0"/>
                </a:solidFill>
                <a:effectLst/>
                <a:latin typeface="Roboto" panose="02000000000000000000" pitchFamily="2" charset="0"/>
              </a:rPr>
              <a:t> </a:t>
            </a:r>
          </a:p>
          <a:p>
            <a:pPr algn="ctr"/>
            <a:r>
              <a:rPr lang="ar-AE" sz="2000" b="1" dirty="0">
                <a:solidFill>
                  <a:srgbClr val="0070C0"/>
                </a:solidFill>
                <a:latin typeface="Roboto" panose="02000000000000000000" pitchFamily="2" charset="0"/>
              </a:rPr>
              <a:t>ان يشير الطالب على الزراعة الهوائية</a:t>
            </a:r>
            <a:r>
              <a:rPr lang="ar-AE" sz="1600" b="1" dirty="0">
                <a:solidFill>
                  <a:srgbClr val="0070C0"/>
                </a:solidFill>
                <a:latin typeface="Roboto" panose="02000000000000000000" pitchFamily="2" charset="0"/>
              </a:rPr>
              <a:t> </a:t>
            </a:r>
            <a:endParaRPr lang="ar-AE" sz="1600" b="1" i="0" dirty="0">
              <a:solidFill>
                <a:srgbClr val="0070C0"/>
              </a:solidFill>
              <a:effectLst/>
              <a:latin typeface="Roboto" panose="02000000000000000000" pitchFamily="2" charset="0"/>
            </a:endParaRPr>
          </a:p>
          <a:p>
            <a:br>
              <a:rPr lang="ar-AE" sz="1600" dirty="0"/>
            </a:br>
            <a:endParaRPr lang="en-AE" sz="1600" b="1" dirty="0"/>
          </a:p>
        </p:txBody>
      </p:sp>
      <p:sp>
        <p:nvSpPr>
          <p:cNvPr id="10" name="مربع نص 27">
            <a:extLst>
              <a:ext uri="{FF2B5EF4-FFF2-40B4-BE49-F238E27FC236}">
                <a16:creationId xmlns:a16="http://schemas.microsoft.com/office/drawing/2014/main" id="{B0B1BF54-154B-5356-4F61-1A7449D8C3E9}"/>
              </a:ext>
            </a:extLst>
          </p:cNvPr>
          <p:cNvSpPr txBox="1"/>
          <p:nvPr/>
        </p:nvSpPr>
        <p:spPr>
          <a:xfrm>
            <a:off x="8398732" y="5907741"/>
            <a:ext cx="1464817" cy="338552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sz="1600" b="1" dirty="0">
                <a:solidFill>
                  <a:srgbClr val="FF0000"/>
                </a:solidFill>
                <a:latin typeface="+mj-lt"/>
                <a:ea typeface="+mj-ea"/>
                <a:cs typeface="+mj-cs"/>
                <a:sym typeface="Calibri"/>
              </a:rPr>
              <a:t>الزراعة المائية </a:t>
            </a:r>
          </a:p>
        </p:txBody>
      </p:sp>
      <p:sp>
        <p:nvSpPr>
          <p:cNvPr id="11" name="مربع نص 27">
            <a:extLst>
              <a:ext uri="{FF2B5EF4-FFF2-40B4-BE49-F238E27FC236}">
                <a16:creationId xmlns:a16="http://schemas.microsoft.com/office/drawing/2014/main" id="{E5FD5115-C592-B087-D0CF-DF65C1CBA91B}"/>
              </a:ext>
            </a:extLst>
          </p:cNvPr>
          <p:cNvSpPr txBox="1"/>
          <p:nvPr/>
        </p:nvSpPr>
        <p:spPr>
          <a:xfrm>
            <a:off x="1596044" y="5928516"/>
            <a:ext cx="1464817" cy="338552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16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الزراعة الهوائية</a:t>
            </a:r>
          </a:p>
        </p:txBody>
      </p:sp>
      <p:sp>
        <p:nvSpPr>
          <p:cNvPr id="3" name="AutoShape 2" descr="‪Buy Lemon 500g Online in Dubai, Sharjah, Abu Dhabi, Ajman ...‬‏">
            <a:extLst>
              <a:ext uri="{FF2B5EF4-FFF2-40B4-BE49-F238E27FC236}">
                <a16:creationId xmlns:a16="http://schemas.microsoft.com/office/drawing/2014/main" id="{7DB6D371-CEAB-FC09-3C3D-F9D65C2766F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6" name="Picture 2" descr="نظام الزراعة الهوائية البرجية عالية الجودة للحدائق الزراعية في البيوت  الزجاجية - الصين برج حديقة هيدروبونيك، هيدروفكس تاور بلانتر، عمودي  Hydroponic ينمو البرج، نظام نمو Hydroponic، عمود عمودي، عمود عمودي، عمود  عمودي،">
            <a:extLst>
              <a:ext uri="{FF2B5EF4-FFF2-40B4-BE49-F238E27FC236}">
                <a16:creationId xmlns:a16="http://schemas.microsoft.com/office/drawing/2014/main" id="{D5CC4FC7-E322-0053-C1EF-7B87E6C630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038476"/>
            <a:ext cx="3962399" cy="2787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‫ما هي الزراعة المائية؟ | Wikifarmer‬‎">
            <a:extLst>
              <a:ext uri="{FF2B5EF4-FFF2-40B4-BE49-F238E27FC236}">
                <a16:creationId xmlns:a16="http://schemas.microsoft.com/office/drawing/2014/main" id="{33367EA2-9E56-E147-5D5B-B3B04B47E6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826" y="3038475"/>
            <a:ext cx="4515419" cy="2653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9595011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174</Words>
  <Application>Microsoft Office PowerPoint</Application>
  <PresentationFormat>Widescreen</PresentationFormat>
  <Paragraphs>46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Roboto</vt:lpstr>
      <vt:lpstr>Sakkal Majalla</vt:lpstr>
      <vt:lpstr>2_Office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AISHA ALRIYAMI</dc:creator>
  <cp:lastModifiedBy>SHADIH HUSSEIN KHALLL QUDAIH</cp:lastModifiedBy>
  <cp:revision>17</cp:revision>
  <dcterms:created xsi:type="dcterms:W3CDTF">2024-07-11T12:32:29Z</dcterms:created>
  <dcterms:modified xsi:type="dcterms:W3CDTF">2025-01-29T07:35:09Z</dcterms:modified>
</cp:coreProperties>
</file>