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2" r:id="rId2"/>
    <p:sldId id="11605" r:id="rId3"/>
    <p:sldId id="1160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B3BC73-9335-4574-A6BA-83C6EBF5EEAE}" v="158" dt="2025-01-31T03:12:31.3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27B2574E-3984-E221-B9D8-CAAD082488CC}"/>
              </a:ext>
            </a:extLst>
          </p:cNvPr>
          <p:cNvGraphicFramePr>
            <a:graphicFrameLocks noGrp="1"/>
          </p:cNvGraphicFramePr>
          <p:nvPr/>
        </p:nvGraphicFramePr>
        <p:xfrm>
          <a:off x="902043" y="475871"/>
          <a:ext cx="10083114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149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310456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263149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1827360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660638"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يُحضّر الأدوات الأساسية المستخدمة في الزراعة بطريقة صحيحة وآمنة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b="1" dirty="0"/>
                      </a:b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يُحضّر الأدوات الأساسية المستخدمة في الزراعة بطريقة صحيحة وآمنة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r>
                        <a:rPr lang="ar-AE" sz="10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8: يحضّر الأدوات الأساسية المستخدمة في الزراعة بطريقة صحيحة وآمنة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7C8D4AD-F167-015F-40DF-7DA523349B04}"/>
              </a:ext>
            </a:extLst>
          </p:cNvPr>
          <p:cNvSpPr txBox="1"/>
          <p:nvPr/>
        </p:nvSpPr>
        <p:spPr>
          <a:xfrm>
            <a:off x="870046" y="2124386"/>
            <a:ext cx="9519199" cy="1138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br>
              <a:rPr lang="ar-AE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  <a:latin typeface="Roboto" panose="02000000000000000000" pitchFamily="2" charset="0"/>
              </a:rPr>
              <a:t> </a:t>
            </a:r>
            <a:r>
              <a:rPr lang="ar-AE" b="1" dirty="0">
                <a:solidFill>
                  <a:srgbClr val="0070C0"/>
                </a:solidFill>
                <a:latin typeface="Roboto" panose="02000000000000000000" pitchFamily="2" charset="0"/>
              </a:rPr>
              <a:t>ان يتعرف </a:t>
            </a:r>
            <a:r>
              <a:rPr lang="ar-AE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الطالب من خلال الصورة علي ادوات الزراعة </a:t>
            </a:r>
          </a:p>
          <a:p>
            <a:br>
              <a:rPr lang="ar-AE" sz="1600" dirty="0"/>
            </a:br>
            <a:endParaRPr lang="en-AE" sz="1600" b="1" dirty="0"/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A962AC56-F43D-C364-8EAC-8AAC2D5EF7CF}"/>
              </a:ext>
            </a:extLst>
          </p:cNvPr>
          <p:cNvSpPr txBox="1"/>
          <p:nvPr/>
        </p:nvSpPr>
        <p:spPr>
          <a:xfrm>
            <a:off x="4034098" y="5168004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16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قبعة</a:t>
            </a: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129F7D0B-4350-A39B-B146-C17E1F8E211B}"/>
              </a:ext>
            </a:extLst>
          </p:cNvPr>
          <p:cNvSpPr txBox="1"/>
          <p:nvPr/>
        </p:nvSpPr>
        <p:spPr>
          <a:xfrm>
            <a:off x="845787" y="5168004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ملابس المزارع</a:t>
            </a:r>
          </a:p>
        </p:txBody>
      </p:sp>
      <p:sp>
        <p:nvSpPr>
          <p:cNvPr id="3" name="AutoShape 2" descr="‪Buy Lemon 500g Online in Dubai, Sharjah, Abu Dhabi, Ajman ...‬‏">
            <a:extLst>
              <a:ext uri="{FF2B5EF4-FFF2-40B4-BE49-F238E27FC236}">
                <a16:creationId xmlns:a16="http://schemas.microsoft.com/office/drawing/2014/main" id="{8BA6CC59-ACA5-96B1-1C36-4D870A8F6C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F68365-247D-0321-9B82-F8B9F36C7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355" y="3112681"/>
            <a:ext cx="1883733" cy="15980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CDE702-A1C7-D713-2818-1C3F61DDB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87" y="3229152"/>
            <a:ext cx="1775494" cy="17695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0B4626-968A-0482-5FDB-F0C895809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809" y="2881496"/>
            <a:ext cx="2465836" cy="2060456"/>
          </a:xfrm>
          <a:prstGeom prst="rect">
            <a:avLst/>
          </a:prstGeom>
        </p:spPr>
      </p:pic>
      <p:sp>
        <p:nvSpPr>
          <p:cNvPr id="18" name="مربع نص 27">
            <a:extLst>
              <a:ext uri="{FF2B5EF4-FFF2-40B4-BE49-F238E27FC236}">
                <a16:creationId xmlns:a16="http://schemas.microsoft.com/office/drawing/2014/main" id="{937DE11A-779F-1038-4D13-B1436384F6D7}"/>
              </a:ext>
            </a:extLst>
          </p:cNvPr>
          <p:cNvSpPr txBox="1"/>
          <p:nvPr/>
        </p:nvSpPr>
        <p:spPr>
          <a:xfrm>
            <a:off x="6693087" y="5131047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قفازات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8B8AA08-3A05-DE18-A3D3-997C12B614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6117" y="2702167"/>
            <a:ext cx="2465837" cy="2465837"/>
          </a:xfrm>
          <a:prstGeom prst="rect">
            <a:avLst/>
          </a:prstGeom>
        </p:spPr>
      </p:pic>
      <p:sp>
        <p:nvSpPr>
          <p:cNvPr id="20" name="مربع نص 27">
            <a:extLst>
              <a:ext uri="{FF2B5EF4-FFF2-40B4-BE49-F238E27FC236}">
                <a16:creationId xmlns:a16="http://schemas.microsoft.com/office/drawing/2014/main" id="{A6621711-D981-2BC1-1800-5ECBC5262924}"/>
              </a:ext>
            </a:extLst>
          </p:cNvPr>
          <p:cNvSpPr txBox="1"/>
          <p:nvPr/>
        </p:nvSpPr>
        <p:spPr>
          <a:xfrm>
            <a:off x="9352076" y="5168004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حذاء مزارع  </a:t>
            </a:r>
          </a:p>
        </p:txBody>
      </p:sp>
    </p:spTree>
    <p:extLst>
      <p:ext uri="{BB962C8B-B14F-4D97-AF65-F5344CB8AC3E}">
        <p14:creationId xmlns:p14="http://schemas.microsoft.com/office/powerpoint/2010/main" val="4256669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1AB5C-C5EE-9EC0-9FD2-4B56CD170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5F5326-8295-FBDB-CB5D-DA54433A328E}"/>
              </a:ext>
            </a:extLst>
          </p:cNvPr>
          <p:cNvSpPr txBox="1"/>
          <p:nvPr/>
        </p:nvSpPr>
        <p:spPr>
          <a:xfrm>
            <a:off x="4186270" y="1881363"/>
            <a:ext cx="9519199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ar-AE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 </a:t>
            </a:r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B0B1BF54-154B-5356-4F61-1A7449D8C3E9}"/>
              </a:ext>
            </a:extLst>
          </p:cNvPr>
          <p:cNvSpPr txBox="1"/>
          <p:nvPr/>
        </p:nvSpPr>
        <p:spPr>
          <a:xfrm>
            <a:off x="8045940" y="5759240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16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عربه </a:t>
            </a: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E5FD5115-C592-B087-D0CF-DF65C1CBA91B}"/>
              </a:ext>
            </a:extLst>
          </p:cNvPr>
          <p:cNvSpPr txBox="1"/>
          <p:nvPr/>
        </p:nvSpPr>
        <p:spPr>
          <a:xfrm>
            <a:off x="1596044" y="5928516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مرش مبيدات </a:t>
            </a:r>
          </a:p>
        </p:txBody>
      </p:sp>
      <p:sp>
        <p:nvSpPr>
          <p:cNvPr id="3" name="AutoShape 2" descr="‪Buy Lemon 500g Online in Dubai, Sharjah, Abu Dhabi, Ajman ...‬‏">
            <a:extLst>
              <a:ext uri="{FF2B5EF4-FFF2-40B4-BE49-F238E27FC236}">
                <a16:creationId xmlns:a16="http://schemas.microsoft.com/office/drawing/2014/main" id="{7DB6D371-CEAB-FC09-3C3D-F9D65C2766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A1F3FB-9292-57CA-9A01-5A4D674C8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26" y="2270249"/>
            <a:ext cx="2222289" cy="32680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4B81D5-6337-8C07-6E8D-5FE869B9E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016" y="2919255"/>
            <a:ext cx="2755613" cy="2755613"/>
          </a:xfrm>
          <a:prstGeom prst="rect">
            <a:avLst/>
          </a:prstGeom>
        </p:spPr>
      </p:pic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C6D36CB9-B943-9E96-3FAD-35F908D04C2A}"/>
              </a:ext>
            </a:extLst>
          </p:cNvPr>
          <p:cNvGraphicFramePr>
            <a:graphicFrameLocks noGrp="1"/>
          </p:cNvGraphicFramePr>
          <p:nvPr/>
        </p:nvGraphicFramePr>
        <p:xfrm>
          <a:off x="902043" y="475871"/>
          <a:ext cx="10083114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149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310456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263149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1827360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660638"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يُحضّر الأدوات الأساسية المستخدمة في الزراعة بطريقة صحيحة وآمنة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b="1" dirty="0"/>
                      </a:b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يُحضّر الأدوات الأساسية المستخدمة في الزراعة بطريقة صحيحة وآمنة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r>
                        <a:rPr lang="ar-AE" sz="10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8: يحضّر الأدوات الأساسية المستخدمة في الزراعة بطريقة صحيحة وآمنة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ACE747C-B593-AEDC-1A44-64D5E07AB982}"/>
              </a:ext>
            </a:extLst>
          </p:cNvPr>
          <p:cNvSpPr txBox="1"/>
          <p:nvPr/>
        </p:nvSpPr>
        <p:spPr>
          <a:xfrm>
            <a:off x="3060861" y="2117316"/>
            <a:ext cx="6851650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br>
              <a:rPr lang="ar-AE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  <a:latin typeface="Roboto" panose="02000000000000000000" pitchFamily="2" charset="0"/>
              </a:rPr>
              <a:t> </a:t>
            </a:r>
            <a:r>
              <a:rPr lang="ar-AE" b="1" dirty="0">
                <a:solidFill>
                  <a:srgbClr val="0070C0"/>
                </a:solidFill>
                <a:latin typeface="Roboto" panose="02000000000000000000" pitchFamily="2" charset="0"/>
              </a:rPr>
              <a:t>ان يتعرف </a:t>
            </a:r>
            <a:r>
              <a:rPr lang="ar-AE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الطالب من خلال الصورة علي ادوات الزراعة </a:t>
            </a:r>
          </a:p>
        </p:txBody>
      </p:sp>
    </p:spTree>
    <p:extLst>
      <p:ext uri="{BB962C8B-B14F-4D97-AF65-F5344CB8AC3E}">
        <p14:creationId xmlns:p14="http://schemas.microsoft.com/office/powerpoint/2010/main" val="829595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46CAA-5122-796A-4752-D764D31AF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390A0C-34FE-E67A-3C4E-450ED16D1A03}"/>
              </a:ext>
            </a:extLst>
          </p:cNvPr>
          <p:cNvSpPr txBox="1"/>
          <p:nvPr/>
        </p:nvSpPr>
        <p:spPr>
          <a:xfrm>
            <a:off x="734122" y="2334204"/>
            <a:ext cx="9519199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br>
              <a:rPr lang="ar-AE" sz="1600" b="1">
                <a:solidFill>
                  <a:srgbClr val="0070C0"/>
                </a:solidFill>
              </a:rPr>
            </a:br>
            <a:r>
              <a:rPr lang="en-US" sz="1600" b="1">
                <a:solidFill>
                  <a:srgbClr val="0070C0"/>
                </a:solidFill>
                <a:latin typeface="Roboto" panose="02000000000000000000" pitchFamily="2" charset="0"/>
              </a:rPr>
              <a:t> </a:t>
            </a:r>
            <a:r>
              <a:rPr lang="ar-AE" sz="1600" b="1">
                <a:solidFill>
                  <a:srgbClr val="0070C0"/>
                </a:solidFill>
                <a:latin typeface="Roboto" panose="02000000000000000000" pitchFamily="2" charset="0"/>
              </a:rPr>
              <a:t>ان يتعرف </a:t>
            </a:r>
            <a:r>
              <a:rPr lang="ar-AE" sz="1600" b="1" i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الطالب من خلال الصورة علي ادوات الزراعة </a:t>
            </a:r>
            <a:endParaRPr lang="ar-AE" sz="1600" b="1" i="0" dirty="0">
              <a:solidFill>
                <a:srgbClr val="0070C0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10" name="مربع نص 27">
            <a:extLst>
              <a:ext uri="{FF2B5EF4-FFF2-40B4-BE49-F238E27FC236}">
                <a16:creationId xmlns:a16="http://schemas.microsoft.com/office/drawing/2014/main" id="{28D2BC6D-912C-EC61-962E-8421BD90C209}"/>
              </a:ext>
            </a:extLst>
          </p:cNvPr>
          <p:cNvSpPr txBox="1"/>
          <p:nvPr/>
        </p:nvSpPr>
        <p:spPr>
          <a:xfrm>
            <a:off x="8650494" y="5395801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16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الزراعة المائية </a:t>
            </a: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41469220-69FA-CDDB-B1CF-16046C5372F5}"/>
              </a:ext>
            </a:extLst>
          </p:cNvPr>
          <p:cNvSpPr txBox="1"/>
          <p:nvPr/>
        </p:nvSpPr>
        <p:spPr>
          <a:xfrm>
            <a:off x="5211191" y="5352412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16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جاروف </a:t>
            </a:r>
            <a:endParaRPr kumimoji="0" lang="ar-AE" sz="1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AutoShape 2" descr="‪Buy Lemon 500g Online in Dubai, Sharjah, Abu Dhabi, Ajman ...‬‏">
            <a:extLst>
              <a:ext uri="{FF2B5EF4-FFF2-40B4-BE49-F238E27FC236}">
                <a16:creationId xmlns:a16="http://schemas.microsoft.com/office/drawing/2014/main" id="{62C032D3-BC78-2B05-0470-27D00D4AD5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613A85-62D3-1220-7E62-3352F6604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728" y="3157180"/>
            <a:ext cx="2532976" cy="1851904"/>
          </a:xfrm>
          <a:prstGeom prst="rect">
            <a:avLst/>
          </a:prstGeom>
        </p:spPr>
      </p:pic>
      <p:sp>
        <p:nvSpPr>
          <p:cNvPr id="8" name="مربع نص 27">
            <a:extLst>
              <a:ext uri="{FF2B5EF4-FFF2-40B4-BE49-F238E27FC236}">
                <a16:creationId xmlns:a16="http://schemas.microsoft.com/office/drawing/2014/main" id="{AA831833-0FB4-CA44-D0E2-BCAC04B4DA93}"/>
              </a:ext>
            </a:extLst>
          </p:cNvPr>
          <p:cNvSpPr txBox="1"/>
          <p:nvPr/>
        </p:nvSpPr>
        <p:spPr>
          <a:xfrm>
            <a:off x="1850048" y="5352412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المحراث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BBD147-2C18-D8CF-C512-D8D5ED792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605" y="3311607"/>
            <a:ext cx="2952750" cy="15430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9CC47B-B9C6-5851-6B00-210A1AC22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3216" y="3195978"/>
            <a:ext cx="2619375" cy="1743075"/>
          </a:xfrm>
          <a:prstGeom prst="rect">
            <a:avLst/>
          </a:prstGeom>
        </p:spPr>
      </p:pic>
      <p:graphicFrame>
        <p:nvGraphicFramePr>
          <p:cNvPr id="14" name="Table 5">
            <a:extLst>
              <a:ext uri="{FF2B5EF4-FFF2-40B4-BE49-F238E27FC236}">
                <a16:creationId xmlns:a16="http://schemas.microsoft.com/office/drawing/2014/main" id="{FDD80CFC-A342-A1A2-184D-0DDEDDD3DB63}"/>
              </a:ext>
            </a:extLst>
          </p:cNvPr>
          <p:cNvGraphicFramePr>
            <a:graphicFrameLocks noGrp="1"/>
          </p:cNvGraphicFramePr>
          <p:nvPr/>
        </p:nvGraphicFramePr>
        <p:xfrm>
          <a:off x="902043" y="475871"/>
          <a:ext cx="10083114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149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310456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263149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1827360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660638"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يُحضّر الأدوات الأساسية المستخدمة في الزراعة بطريقة صحيحة وآمنة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b="1" dirty="0"/>
                      </a:b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يُحضّر الأدوات الأساسية المستخدمة في الزراعة بطريقة صحيحة وآمنة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r>
                        <a:rPr lang="ar-AE" sz="10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8: يحضّر الأدوات الأساسية المستخدمة في الزراعة بطريقة صحيحة وآمنة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809147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201</Words>
  <Application>Microsoft Office PowerPoint</Application>
  <PresentationFormat>Widescreen</PresentationFormat>
  <Paragraphs>47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Helvetica</vt:lpstr>
      <vt:lpstr>Open Sans</vt:lpstr>
      <vt:lpstr>Roboto</vt:lpstr>
      <vt:lpstr>Sakkal Majalla</vt:lpstr>
      <vt:lpstr>2_Office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SHADIH HUSSEIN KHALLL QUDAIH</cp:lastModifiedBy>
  <cp:revision>15</cp:revision>
  <dcterms:created xsi:type="dcterms:W3CDTF">2024-07-11T12:32:29Z</dcterms:created>
  <dcterms:modified xsi:type="dcterms:W3CDTF">2025-01-31T03:13:20Z</dcterms:modified>
</cp:coreProperties>
</file>