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60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4FACDB-670E-4D90-9E18-1DE1CA8E617E}" v="1" dt="2025-01-30T08:51:47.8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DALLA KHALFAN KHAMIS ALZAHMI" userId="385cce60-0647-458a-9673-4143cdea0ba7" providerId="ADAL" clId="{0F4FACDB-670E-4D90-9E18-1DE1CA8E617E}"/>
    <pc:docChg chg="custSel modSld">
      <pc:chgData name="ABDALLA KHALFAN KHAMIS ALZAHMI" userId="385cce60-0647-458a-9673-4143cdea0ba7" providerId="ADAL" clId="{0F4FACDB-670E-4D90-9E18-1DE1CA8E617E}" dt="2025-01-30T08:52:13.324" v="32" actId="20577"/>
      <pc:docMkLst>
        <pc:docMk/>
      </pc:docMkLst>
      <pc:sldChg chg="modSp mod">
        <pc:chgData name="ABDALLA KHALFAN KHAMIS ALZAHMI" userId="385cce60-0647-458a-9673-4143cdea0ba7" providerId="ADAL" clId="{0F4FACDB-670E-4D90-9E18-1DE1CA8E617E}" dt="2025-01-30T08:52:13.324" v="32" actId="20577"/>
        <pc:sldMkLst>
          <pc:docMk/>
          <pc:sldMk cId="4005801535" sldId="11604"/>
        </pc:sldMkLst>
        <pc:graphicFrameChg chg="modGraphic">
          <ac:chgData name="ABDALLA KHALFAN KHAMIS ALZAHMI" userId="385cce60-0647-458a-9673-4143cdea0ba7" providerId="ADAL" clId="{0F4FACDB-670E-4D90-9E18-1DE1CA8E617E}" dt="2025-01-30T08:52:13.324" v="32" actId="20577"/>
          <ac:graphicFrameMkLst>
            <pc:docMk/>
            <pc:sldMk cId="4005801535" sldId="11604"/>
            <ac:graphicFrameMk id="2" creationId="{B2B94C4D-47E4-C905-E5B8-2607E2A1DAAA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41DAF-7CA1-99C7-0E6E-22DE67BF88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E49140-69B3-2EDA-9DA6-346E58C239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D40DA-C863-BDF4-9B4B-DE97D609B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D137-B402-4D05-938A-647F7678EDD9}" type="datetimeFigureOut">
              <a:rPr lang="en-AE" smtClean="0"/>
              <a:t>30/01/2025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F21E6-0101-A9A3-7A06-D3048C53C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77F038-2A02-DF45-81B7-5FF7A084B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D67E-BE97-4CEC-BF4A-BCE03835FBB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35088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759A1-5CEE-20C1-5FAD-FCB8993B5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E1FEA3-32CF-7323-77F5-BEAEC7A2EB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A13F9-C3C9-BEE9-CBF9-BCB7E7653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D137-B402-4D05-938A-647F7678EDD9}" type="datetimeFigureOut">
              <a:rPr lang="en-AE" smtClean="0"/>
              <a:t>30/01/2025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621EC-3EBA-5AB6-198D-7468B8F3A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40733-7A2C-1EDC-91CC-3CF0F9D42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D67E-BE97-4CEC-BF4A-BCE03835FBB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89439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3D77FC-8388-7D1A-3398-31BA2C9F3C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09ACB6-C293-0E09-4AFC-310D254B8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C0718F-BBA0-A687-8A6C-2E593766E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D137-B402-4D05-938A-647F7678EDD9}" type="datetimeFigureOut">
              <a:rPr lang="en-AE" smtClean="0"/>
              <a:t>30/01/2025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DA71BB-7D12-E0B6-5B80-84654C239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E496D-0AE2-F788-A1CC-ADCE11BE0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D67E-BE97-4CEC-BF4A-BCE03835FBB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93211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433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95D08-F0BA-600B-6799-061D6AEEB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DF28F-4B41-0E7D-293A-6C6C1CD7E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1BF41-EAF0-C516-A4DA-3FFAE2288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D137-B402-4D05-938A-647F7678EDD9}" type="datetimeFigureOut">
              <a:rPr lang="en-AE" smtClean="0"/>
              <a:t>30/01/2025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EF034-0687-743B-0A9B-E2FA1979D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ADEAC-F588-784B-40F6-745BBCED8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D67E-BE97-4CEC-BF4A-BCE03835FBB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81065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98B41-12AD-8A82-07DA-D29607EDB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321BBC-FD9C-ACE1-B87B-66B32D4B7C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85D521-4B6B-4BFD-C48F-19965BA65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D137-B402-4D05-938A-647F7678EDD9}" type="datetimeFigureOut">
              <a:rPr lang="en-AE" smtClean="0"/>
              <a:t>30/01/2025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6BF02-D499-86FE-793B-0D94DA9BF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F5AE9-B94D-8D27-F36B-4EE2463DC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D67E-BE97-4CEC-BF4A-BCE03835FBB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56217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A7D04-3C00-30E9-613D-04A8C63B7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5BC51-72DE-40AB-3741-EAD7E695A1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BA7C4A-0898-40BC-7077-8BC3EBD205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41FFFB-633B-6764-7809-AE5751FB1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D137-B402-4D05-938A-647F7678EDD9}" type="datetimeFigureOut">
              <a:rPr lang="en-AE" smtClean="0"/>
              <a:t>30/01/2025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20F01B-569C-4C22-F89B-FEC0B411F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5F77-54D5-78E5-1846-12566518C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D67E-BE97-4CEC-BF4A-BCE03835FBB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23218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4E24A-C372-041C-2EAA-2902A85AB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E78880-3406-8BB6-751A-FCA6C2C4A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0414A5-95B8-DB0F-0BAE-443CD8CD6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CAC565-1856-E191-115D-29446AF121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FF26BF-1F36-730C-B212-311E93922C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885861-AEE7-4B15-20C9-074FED7EA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D137-B402-4D05-938A-647F7678EDD9}" type="datetimeFigureOut">
              <a:rPr lang="en-AE" smtClean="0"/>
              <a:t>30/01/2025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E9F91F-080B-D915-EECE-D1365DC55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9A3105-EB8A-5C2A-EA70-3901C2E14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D67E-BE97-4CEC-BF4A-BCE03835FBB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21051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1800F-3E5D-B199-FE01-167B0EA47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D5D468-23C5-A5E8-CA94-A2240138F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D137-B402-4D05-938A-647F7678EDD9}" type="datetimeFigureOut">
              <a:rPr lang="en-AE" smtClean="0"/>
              <a:t>30/01/2025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41523D-BDBC-F50C-D0A9-E591184EB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A70B82-EF40-9E66-1D50-CB0BA0232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D67E-BE97-4CEC-BF4A-BCE03835FBB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61628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93555C-2B8F-6CAC-D61C-136B01B21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D137-B402-4D05-938A-647F7678EDD9}" type="datetimeFigureOut">
              <a:rPr lang="en-AE" smtClean="0"/>
              <a:t>30/01/2025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5A7C2A-F010-3D26-D147-6ECE286F3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0B0B2E-CD16-D6E1-355B-DE6D7C7A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D67E-BE97-4CEC-BF4A-BCE03835FBB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52951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BA907-8CA5-47C2-EB73-DAF17F722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A0BAF-9B51-7838-8E44-D3E324534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0B8B8B-BBCE-9DA3-AB9E-DE85F73853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12902B-3D9A-3732-76F8-56480ED7F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D137-B402-4D05-938A-647F7678EDD9}" type="datetimeFigureOut">
              <a:rPr lang="en-AE" smtClean="0"/>
              <a:t>30/01/2025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2F19DC-D7A7-9260-1C71-EE13B751B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DDE2F2-CB1D-133F-8B04-9D77DE123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D67E-BE97-4CEC-BF4A-BCE03835FBB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837940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E1602-364F-8571-7F61-AE133D292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5289C9-C567-567E-C221-069C1E457D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030609-2E38-BB87-9461-5BFFC24246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AC2C54-DA8C-AA86-2D4F-BA7CF01BE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D137-B402-4D05-938A-647F7678EDD9}" type="datetimeFigureOut">
              <a:rPr lang="en-AE" smtClean="0"/>
              <a:t>30/01/2025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EF06A3-D476-B5AF-A26B-33372C0D2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712B2-1454-410F-1525-DB6148C27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D67E-BE97-4CEC-BF4A-BCE03835FBB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54783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C08791-D69E-06B2-539C-EBEB68638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16CCC8-C30F-2B46-D106-000D5600E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795DF-2E7B-54E3-D8BF-B3CD66196B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89D137-B402-4D05-938A-647F7678EDD9}" type="datetimeFigureOut">
              <a:rPr lang="en-AE" smtClean="0"/>
              <a:t>30/01/2025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CA833-7A45-C984-B6B0-18F9B3836D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066C1-62FE-CB71-D8E4-A62FBC2850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F3D67E-BE97-4CEC-BF4A-BCE03835FBB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90053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B70CE4-2713-744D-1962-83B5B387AB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B2B94C4D-47E4-C905-E5B8-2607E2A1DA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197976"/>
              </p:ext>
            </p:extLst>
          </p:nvPr>
        </p:nvGraphicFramePr>
        <p:xfrm>
          <a:off x="347472" y="748890"/>
          <a:ext cx="11301984" cy="1030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يستخدم الأدوات والأجهزة الساخنة والحادّة بطريقة صحيحة وآمنة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يستخدم الأدوات والأجهزة الساخنة والحادّة بطريقة صحيحة وآمنة</a:t>
                      </a:r>
                    </a:p>
                    <a:p>
                      <a:pPr algn="ctr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 ان يستخدم الأدوات بطريقة امنه</a:t>
                      </a: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DB1AE54-7989-488C-7374-1B312997B0BB}"/>
              </a:ext>
            </a:extLst>
          </p:cNvPr>
          <p:cNvSpPr txBox="1"/>
          <p:nvPr/>
        </p:nvSpPr>
        <p:spPr>
          <a:xfrm>
            <a:off x="347472" y="2200282"/>
            <a:ext cx="9519199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ان  يميز </a:t>
            </a:r>
            <a:r>
              <a:rPr lang="ar-AE" sz="16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الطالب من خلال  الصورر الأدوات الخاص بالزراعة في وبيئة العمل</a:t>
            </a:r>
            <a:endParaRPr lang="en-AE" sz="16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277344FD-DFFA-3D1F-97BE-219770C3F76D}"/>
              </a:ext>
            </a:extLst>
          </p:cNvPr>
          <p:cNvSpPr txBox="1"/>
          <p:nvPr/>
        </p:nvSpPr>
        <p:spPr>
          <a:xfrm>
            <a:off x="7518084" y="5740901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ادوات ساخنة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A42CC555-F707-207D-D2FC-886E741F9C18}"/>
              </a:ext>
            </a:extLst>
          </p:cNvPr>
          <p:cNvSpPr txBox="1"/>
          <p:nvPr/>
        </p:nvSpPr>
        <p:spPr>
          <a:xfrm>
            <a:off x="1694898" y="5511200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ادوات حادة</a:t>
            </a:r>
          </a:p>
        </p:txBody>
      </p:sp>
      <p:sp>
        <p:nvSpPr>
          <p:cNvPr id="5" name="AutoShape 4" descr="6.5HP آلة رش زراعية تعمل بالبنزين/ عربة رش قوية للبساتين 160L - الصين مرشة  كهربائية متحركة، ومكبس مرشة المحرك، ومرشة كهربائية مدفوعة، ومرشات حديقة  زراعية، ومرشة تعمل بسيارات، مرشة، مرشة الحديقة، طاقة">
            <a:extLst>
              <a:ext uri="{FF2B5EF4-FFF2-40B4-BE49-F238E27FC236}">
                <a16:creationId xmlns:a16="http://schemas.microsoft.com/office/drawing/2014/main" id="{A6871BE6-7BD2-61D0-D5A9-AA62E479D46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28852" y="3261852"/>
            <a:ext cx="319548" cy="319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525EE4-5CBC-33CE-E440-CD73C8642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3197647"/>
            <a:ext cx="2866103" cy="216568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0386BE8-A710-6497-0D23-8644308F4F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9982" y="2908168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801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Roboto</vt:lpstr>
      <vt:lpstr>Sakkal Majalla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ABDALLA KHALFAN KHAMIS ALZAHMI</dc:creator>
  <cp:lastModifiedBy>ABDALLA KHALFAN KHAMIS ALZAHMI</cp:lastModifiedBy>
  <cp:revision>1</cp:revision>
  <dcterms:created xsi:type="dcterms:W3CDTF">2025-01-30T08:51:44Z</dcterms:created>
  <dcterms:modified xsi:type="dcterms:W3CDTF">2025-01-30T08:52:22Z</dcterms:modified>
</cp:coreProperties>
</file>