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5" r:id="rId2"/>
    <p:sldId id="11606" r:id="rId3"/>
    <p:sldId id="11607" r:id="rId4"/>
    <p:sldId id="116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3C59A-8E8E-400C-9B4B-335162FD8331}" v="5" dt="2025-01-31T03:22:34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EAA3C59A-8E8E-400C-9B4B-335162FD8331}"/>
    <pc:docChg chg="custSel modSld">
      <pc:chgData name="SHADIH HUSSEIN KHALLL QUDAIH" userId="c61c99c5-8879-40d4-ae6d-588650192bed" providerId="ADAL" clId="{EAA3C59A-8E8E-400C-9B4B-335162FD8331}" dt="2025-01-31T03:22:42.806" v="31" actId="20577"/>
      <pc:docMkLst>
        <pc:docMk/>
      </pc:docMkLst>
      <pc:sldChg chg="modSp mod">
        <pc:chgData name="SHADIH HUSSEIN KHALLL QUDAIH" userId="c61c99c5-8879-40d4-ae6d-588650192bed" providerId="ADAL" clId="{EAA3C59A-8E8E-400C-9B4B-335162FD8331}" dt="2025-01-31T03:15:37.876" v="3" actId="1076"/>
        <pc:sldMkLst>
          <pc:docMk/>
          <pc:sldMk cId="3483645148" sldId="11605"/>
        </pc:sldMkLst>
        <pc:spChg chg="mod">
          <ac:chgData name="SHADIH HUSSEIN KHALLL QUDAIH" userId="c61c99c5-8879-40d4-ae6d-588650192bed" providerId="ADAL" clId="{EAA3C59A-8E8E-400C-9B4B-335162FD8331}" dt="2025-01-31T03:15:37.876" v="3" actId="1076"/>
          <ac:spMkLst>
            <pc:docMk/>
            <pc:sldMk cId="3483645148" sldId="11605"/>
            <ac:spMk id="4" creationId="{58ED0614-E72C-4E08-1B38-A5EB5D1C6D69}"/>
          </ac:spMkLst>
        </pc:spChg>
      </pc:sldChg>
      <pc:sldChg chg="addSp delSp modSp mod">
        <pc:chgData name="SHADIH HUSSEIN KHALLL QUDAIH" userId="c61c99c5-8879-40d4-ae6d-588650192bed" providerId="ADAL" clId="{EAA3C59A-8E8E-400C-9B4B-335162FD8331}" dt="2025-01-31T03:19:49.384" v="24" actId="1076"/>
        <pc:sldMkLst>
          <pc:docMk/>
          <pc:sldMk cId="3023974287" sldId="11606"/>
        </pc:sldMkLst>
        <pc:spChg chg="mod">
          <ac:chgData name="SHADIH HUSSEIN KHALLL QUDAIH" userId="c61c99c5-8879-40d4-ae6d-588650192bed" providerId="ADAL" clId="{EAA3C59A-8E8E-400C-9B4B-335162FD8331}" dt="2025-01-31T03:15:44.639" v="4" actId="1076"/>
          <ac:spMkLst>
            <pc:docMk/>
            <pc:sldMk cId="3023974287" sldId="11606"/>
            <ac:spMk id="4" creationId="{15F9BC71-C773-FFCB-3062-3FDA3306FBE1}"/>
          </ac:spMkLst>
        </pc:spChg>
        <pc:spChg chg="mod">
          <ac:chgData name="SHADIH HUSSEIN KHALLL QUDAIH" userId="c61c99c5-8879-40d4-ae6d-588650192bed" providerId="ADAL" clId="{EAA3C59A-8E8E-400C-9B4B-335162FD8331}" dt="2025-01-31T03:19:49.384" v="24" actId="1076"/>
          <ac:spMkLst>
            <pc:docMk/>
            <pc:sldMk cId="3023974287" sldId="11606"/>
            <ac:spMk id="8" creationId="{70269612-1889-BDDC-93A8-9D7707C402BB}"/>
          </ac:spMkLst>
        </pc:spChg>
        <pc:spChg chg="mod">
          <ac:chgData name="SHADIH HUSSEIN KHALLL QUDAIH" userId="c61c99c5-8879-40d4-ae6d-588650192bed" providerId="ADAL" clId="{EAA3C59A-8E8E-400C-9B4B-335162FD8331}" dt="2025-01-31T03:19:32.307" v="19" actId="1076"/>
          <ac:spMkLst>
            <pc:docMk/>
            <pc:sldMk cId="3023974287" sldId="11606"/>
            <ac:spMk id="10" creationId="{B0BC062C-B9F6-8468-13DC-7C20C136D5E8}"/>
          </ac:spMkLst>
        </pc:spChg>
        <pc:spChg chg="mod">
          <ac:chgData name="SHADIH HUSSEIN KHALLL QUDAIH" userId="c61c99c5-8879-40d4-ae6d-588650192bed" providerId="ADAL" clId="{EAA3C59A-8E8E-400C-9B4B-335162FD8331}" dt="2025-01-31T03:19:25.058" v="18" actId="20577"/>
          <ac:spMkLst>
            <pc:docMk/>
            <pc:sldMk cId="3023974287" sldId="11606"/>
            <ac:spMk id="11" creationId="{80FC075E-94EE-34FF-65CB-3CC90CDA0EA1}"/>
          </ac:spMkLst>
        </pc:spChg>
        <pc:picChg chg="add mod">
          <ac:chgData name="SHADIH HUSSEIN KHALLL QUDAIH" userId="c61c99c5-8879-40d4-ae6d-588650192bed" providerId="ADAL" clId="{EAA3C59A-8E8E-400C-9B4B-335162FD8331}" dt="2025-01-31T03:19:43.887" v="23" actId="1076"/>
          <ac:picMkLst>
            <pc:docMk/>
            <pc:sldMk cId="3023974287" sldId="11606"/>
            <ac:picMk id="2" creationId="{DDECC385-43BE-A658-6E51-40AD9E3D639F}"/>
          </ac:picMkLst>
        </pc:picChg>
        <pc:picChg chg="del">
          <ac:chgData name="SHADIH HUSSEIN KHALLL QUDAIH" userId="c61c99c5-8879-40d4-ae6d-588650192bed" providerId="ADAL" clId="{EAA3C59A-8E8E-400C-9B4B-335162FD8331}" dt="2025-01-31T03:19:08.790" v="9" actId="478"/>
          <ac:picMkLst>
            <pc:docMk/>
            <pc:sldMk cId="3023974287" sldId="11606"/>
            <ac:picMk id="12" creationId="{A55B687A-3A67-0F2B-4489-514234EAA03C}"/>
          </ac:picMkLst>
        </pc:picChg>
        <pc:picChg chg="mod">
          <ac:chgData name="SHADIH HUSSEIN KHALLL QUDAIH" userId="c61c99c5-8879-40d4-ae6d-588650192bed" providerId="ADAL" clId="{EAA3C59A-8E8E-400C-9B4B-335162FD8331}" dt="2025-01-31T03:19:36.155" v="20" actId="14100"/>
          <ac:picMkLst>
            <pc:docMk/>
            <pc:sldMk cId="3023974287" sldId="11606"/>
            <ac:picMk id="13" creationId="{8F7FBCA7-12F2-9DB1-3333-CE1D701231F2}"/>
          </ac:picMkLst>
        </pc:picChg>
        <pc:picChg chg="add del mod">
          <ac:chgData name="SHADIH HUSSEIN KHALLL QUDAIH" userId="c61c99c5-8879-40d4-ae6d-588650192bed" providerId="ADAL" clId="{EAA3C59A-8E8E-400C-9B4B-335162FD8331}" dt="2025-01-31T03:19:39.826" v="21" actId="478"/>
          <ac:picMkLst>
            <pc:docMk/>
            <pc:sldMk cId="3023974287" sldId="11606"/>
            <ac:picMk id="1026" creationId="{84BF422A-F818-FB6A-543D-1ED8BC4F0D42}"/>
          </ac:picMkLst>
        </pc:picChg>
      </pc:sldChg>
      <pc:sldChg chg="modSp mod">
        <pc:chgData name="SHADIH HUSSEIN KHALLL QUDAIH" userId="c61c99c5-8879-40d4-ae6d-588650192bed" providerId="ADAL" clId="{EAA3C59A-8E8E-400C-9B4B-335162FD8331}" dt="2025-01-31T03:16:13.187" v="8" actId="1076"/>
        <pc:sldMkLst>
          <pc:docMk/>
          <pc:sldMk cId="2183425495" sldId="11607"/>
        </pc:sldMkLst>
        <pc:spChg chg="mod">
          <ac:chgData name="SHADIH HUSSEIN KHALLL QUDAIH" userId="c61c99c5-8879-40d4-ae6d-588650192bed" providerId="ADAL" clId="{EAA3C59A-8E8E-400C-9B4B-335162FD8331}" dt="2025-01-31T03:16:13.187" v="8" actId="1076"/>
          <ac:spMkLst>
            <pc:docMk/>
            <pc:sldMk cId="2183425495" sldId="11607"/>
            <ac:spMk id="8" creationId="{FF7B23BA-D102-C261-6B8B-35412CA96AD8}"/>
          </ac:spMkLst>
        </pc:spChg>
      </pc:sldChg>
      <pc:sldChg chg="modSp mod">
        <pc:chgData name="SHADIH HUSSEIN KHALLL QUDAIH" userId="c61c99c5-8879-40d4-ae6d-588650192bed" providerId="ADAL" clId="{EAA3C59A-8E8E-400C-9B4B-335162FD8331}" dt="2025-01-31T03:22:42.806" v="31" actId="20577"/>
        <pc:sldMkLst>
          <pc:docMk/>
          <pc:sldMk cId="3790059737" sldId="11608"/>
        </pc:sldMkLst>
        <pc:spChg chg="mod">
          <ac:chgData name="SHADIH HUSSEIN KHALLL QUDAIH" userId="c61c99c5-8879-40d4-ae6d-588650192bed" providerId="ADAL" clId="{EAA3C59A-8E8E-400C-9B4B-335162FD8331}" dt="2025-01-31T03:22:42.806" v="31" actId="20577"/>
          <ac:spMkLst>
            <pc:docMk/>
            <pc:sldMk cId="3790059737" sldId="11608"/>
            <ac:spMk id="4" creationId="{7CBAF67B-C662-0B24-167E-2733A9C2C5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475871"/>
          <a:ext cx="1008311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ED0614-E72C-4E08-1B38-A5EB5D1C6D69}"/>
              </a:ext>
            </a:extLst>
          </p:cNvPr>
          <p:cNvSpPr txBox="1"/>
          <p:nvPr/>
        </p:nvSpPr>
        <p:spPr>
          <a:xfrm>
            <a:off x="845787" y="1850219"/>
            <a:ext cx="951919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</a:t>
            </a:r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علي </a:t>
            </a:r>
            <a:r>
              <a:rPr lang="ar-AE" sz="2000" b="1" dirty="0">
                <a:solidFill>
                  <a:srgbClr val="0070C0"/>
                </a:solidFill>
                <a:latin typeface="Roboto" panose="02000000000000000000" pitchFamily="2" charset="0"/>
              </a:rPr>
              <a:t>القفازات</a:t>
            </a:r>
            <a:endParaRPr lang="ar-AE" sz="2000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br>
              <a:rPr lang="ar-AE" sz="1600" dirty="0"/>
            </a:b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D9936A74-5474-8E47-36CD-F20303CED693}"/>
              </a:ext>
            </a:extLst>
          </p:cNvPr>
          <p:cNvSpPr txBox="1"/>
          <p:nvPr/>
        </p:nvSpPr>
        <p:spPr>
          <a:xfrm>
            <a:off x="4034098" y="516800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قبعة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0EEF5B61-4723-340A-FF95-64F8C02357F0}"/>
              </a:ext>
            </a:extLst>
          </p:cNvPr>
          <p:cNvSpPr txBox="1"/>
          <p:nvPr/>
        </p:nvSpPr>
        <p:spPr>
          <a:xfrm>
            <a:off x="845787" y="516800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ملابس المزارع</a:t>
            </a: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C2938A-4994-F7A6-893C-B44165D7E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355" y="3112681"/>
            <a:ext cx="1883733" cy="1598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21801A-682C-D4CC-A644-B674CBEFE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87" y="2941190"/>
            <a:ext cx="1775494" cy="1769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3142D5-DF16-977F-65AB-3FDCBC696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09" y="2881496"/>
            <a:ext cx="2465836" cy="2060456"/>
          </a:xfrm>
          <a:prstGeom prst="rect">
            <a:avLst/>
          </a:prstGeom>
        </p:spPr>
      </p:pic>
      <p:sp>
        <p:nvSpPr>
          <p:cNvPr id="18" name="مربع نص 27">
            <a:extLst>
              <a:ext uri="{FF2B5EF4-FFF2-40B4-BE49-F238E27FC236}">
                <a16:creationId xmlns:a16="http://schemas.microsoft.com/office/drawing/2014/main" id="{4B370E62-A0AB-43E7-D74E-8A9A153738DA}"/>
              </a:ext>
            </a:extLst>
          </p:cNvPr>
          <p:cNvSpPr txBox="1"/>
          <p:nvPr/>
        </p:nvSpPr>
        <p:spPr>
          <a:xfrm>
            <a:off x="6693087" y="513104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قفازات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682C19-D52C-4DB0-C728-422B58F9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117" y="2702167"/>
            <a:ext cx="2465837" cy="2465837"/>
          </a:xfrm>
          <a:prstGeom prst="rect">
            <a:avLst/>
          </a:prstGeom>
        </p:spPr>
      </p:pic>
      <p:sp>
        <p:nvSpPr>
          <p:cNvPr id="20" name="مربع نص 27">
            <a:extLst>
              <a:ext uri="{FF2B5EF4-FFF2-40B4-BE49-F238E27FC236}">
                <a16:creationId xmlns:a16="http://schemas.microsoft.com/office/drawing/2014/main" id="{8D98C83D-4599-3C26-2FDB-BFBC55EE496E}"/>
              </a:ext>
            </a:extLst>
          </p:cNvPr>
          <p:cNvSpPr txBox="1"/>
          <p:nvPr/>
        </p:nvSpPr>
        <p:spPr>
          <a:xfrm>
            <a:off x="9352076" y="516800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حذاء مزارع  </a:t>
            </a:r>
          </a:p>
        </p:txBody>
      </p:sp>
    </p:spTree>
    <p:extLst>
      <p:ext uri="{BB962C8B-B14F-4D97-AF65-F5344CB8AC3E}">
        <p14:creationId xmlns:p14="http://schemas.microsoft.com/office/powerpoint/2010/main" val="348364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C11CA-1996-6F68-7219-4B11E54C1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F9BC71-C773-FFCB-3062-3FDA3306FBE1}"/>
              </a:ext>
            </a:extLst>
          </p:cNvPr>
          <p:cNvSpPr txBox="1"/>
          <p:nvPr/>
        </p:nvSpPr>
        <p:spPr>
          <a:xfrm>
            <a:off x="600010" y="1893184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</a:t>
            </a:r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علي المحراث</a:t>
            </a: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B0BC062C-B9F6-8468-13DC-7C20C136D5E8}"/>
              </a:ext>
            </a:extLst>
          </p:cNvPr>
          <p:cNvSpPr txBox="1"/>
          <p:nvPr/>
        </p:nvSpPr>
        <p:spPr>
          <a:xfrm>
            <a:off x="8704521" y="5364685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المائية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80FC075E-94EE-34FF-65CB-3CC90CDA0EA1}"/>
              </a:ext>
            </a:extLst>
          </p:cNvPr>
          <p:cNvSpPr txBox="1"/>
          <p:nvPr/>
        </p:nvSpPr>
        <p:spPr>
          <a:xfrm>
            <a:off x="5211191" y="535241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المجرفة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8C1431A5-D67C-03D9-DFD3-9C9D06E15B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4D5B7-E014-0DA4-EFF4-6E3F6069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28" y="3157180"/>
            <a:ext cx="2532976" cy="1851904"/>
          </a:xfrm>
          <a:prstGeom prst="rect">
            <a:avLst/>
          </a:prstGeom>
        </p:spPr>
      </p:pic>
      <p:sp>
        <p:nvSpPr>
          <p:cNvPr id="8" name="مربع نص 27">
            <a:extLst>
              <a:ext uri="{FF2B5EF4-FFF2-40B4-BE49-F238E27FC236}">
                <a16:creationId xmlns:a16="http://schemas.microsoft.com/office/drawing/2014/main" id="{70269612-1889-BDDC-93A8-9D7707C402BB}"/>
              </a:ext>
            </a:extLst>
          </p:cNvPr>
          <p:cNvSpPr txBox="1"/>
          <p:nvPr/>
        </p:nvSpPr>
        <p:spPr>
          <a:xfrm>
            <a:off x="1717861" y="535241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المحراث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7FBCA7-12F2-9DB1-3333-CE1D70123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688" y="3007968"/>
            <a:ext cx="2901903" cy="1931085"/>
          </a:xfrm>
          <a:prstGeom prst="rect">
            <a:avLst/>
          </a:prstGeom>
        </p:spPr>
      </p:pic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D542EB64-1025-4D0F-03A9-098560DA6AD7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475871"/>
          <a:ext cx="1008311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DECC385-43BE-A658-6E51-40AD9E3D6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2592302"/>
            <a:ext cx="2076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7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200A-BCB2-6996-1D25-A8B3E795C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C61764-E255-31CE-5522-EE30DDD7E3BA}"/>
              </a:ext>
            </a:extLst>
          </p:cNvPr>
          <p:cNvSpPr txBox="1"/>
          <p:nvPr/>
        </p:nvSpPr>
        <p:spPr>
          <a:xfrm>
            <a:off x="4186270" y="1881363"/>
            <a:ext cx="951919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EABE7662-869B-9A75-266C-C429D0A1086D}"/>
              </a:ext>
            </a:extLst>
          </p:cNvPr>
          <p:cNvSpPr txBox="1"/>
          <p:nvPr/>
        </p:nvSpPr>
        <p:spPr>
          <a:xfrm>
            <a:off x="8045940" y="5759240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عربه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414D10FE-7751-54A1-038E-5C8B334D6FBC}"/>
              </a:ext>
            </a:extLst>
          </p:cNvPr>
          <p:cNvSpPr txBox="1"/>
          <p:nvPr/>
        </p:nvSpPr>
        <p:spPr>
          <a:xfrm>
            <a:off x="1596044" y="5928516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مرش مبيدات </a:t>
            </a: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0997E52B-2622-DB52-D9EA-4D083AA4AD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C1DA9-27F8-9097-C527-6EFD61D1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26" y="2270249"/>
            <a:ext cx="2222289" cy="3268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4A0E5-B988-3A89-4360-DAE456FD9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2919255"/>
            <a:ext cx="2755613" cy="2755613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F9EC19D3-D907-5E15-57F8-1D719D609279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475871"/>
          <a:ext cx="1008311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7B23BA-D102-C261-6B8B-35412CA96AD8}"/>
              </a:ext>
            </a:extLst>
          </p:cNvPr>
          <p:cNvSpPr txBox="1"/>
          <p:nvPr/>
        </p:nvSpPr>
        <p:spPr>
          <a:xfrm>
            <a:off x="2328452" y="1831590"/>
            <a:ext cx="685165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</a:t>
            </a:r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علي مرش المبيدات</a:t>
            </a:r>
          </a:p>
        </p:txBody>
      </p:sp>
    </p:spTree>
    <p:extLst>
      <p:ext uri="{BB962C8B-B14F-4D97-AF65-F5344CB8AC3E}">
        <p14:creationId xmlns:p14="http://schemas.microsoft.com/office/powerpoint/2010/main" val="218342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7552-BBCB-227B-60D9-EC55E144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AF67B-C662-0B24-167E-2733A9C2C571}"/>
              </a:ext>
            </a:extLst>
          </p:cNvPr>
          <p:cNvSpPr txBox="1"/>
          <p:nvPr/>
        </p:nvSpPr>
        <p:spPr>
          <a:xfrm>
            <a:off x="600010" y="1893184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</a:t>
            </a:r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</a:t>
            </a:r>
            <a:r>
              <a:rPr lang="ar-AE" sz="2000" b="1" i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علي المجرفة</a:t>
            </a:r>
            <a:endParaRPr lang="ar-AE" sz="2000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7E28DD6B-4211-57E8-A4DE-85FE8633024E}"/>
              </a:ext>
            </a:extLst>
          </p:cNvPr>
          <p:cNvSpPr txBox="1"/>
          <p:nvPr/>
        </p:nvSpPr>
        <p:spPr>
          <a:xfrm>
            <a:off x="8704521" y="5364685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المائية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685AF81-FEEF-1FB7-34C9-DB3E1D16EEB3}"/>
              </a:ext>
            </a:extLst>
          </p:cNvPr>
          <p:cNvSpPr txBox="1"/>
          <p:nvPr/>
        </p:nvSpPr>
        <p:spPr>
          <a:xfrm>
            <a:off x="5211191" y="535241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المجرفة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A27B0E42-042C-98C5-5249-56173D53F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F224E-D326-87FB-8802-55C9A648D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28" y="3157180"/>
            <a:ext cx="2532976" cy="1851904"/>
          </a:xfrm>
          <a:prstGeom prst="rect">
            <a:avLst/>
          </a:prstGeom>
        </p:spPr>
      </p:pic>
      <p:sp>
        <p:nvSpPr>
          <p:cNvPr id="8" name="مربع نص 27">
            <a:extLst>
              <a:ext uri="{FF2B5EF4-FFF2-40B4-BE49-F238E27FC236}">
                <a16:creationId xmlns:a16="http://schemas.microsoft.com/office/drawing/2014/main" id="{A42D9ED5-C41B-24F9-AB9F-CAA63018788E}"/>
              </a:ext>
            </a:extLst>
          </p:cNvPr>
          <p:cNvSpPr txBox="1"/>
          <p:nvPr/>
        </p:nvSpPr>
        <p:spPr>
          <a:xfrm>
            <a:off x="1717861" y="535241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المحراث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D10258-F9DA-1B49-7D97-BFAC7CDD8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688" y="3007968"/>
            <a:ext cx="2901903" cy="1931085"/>
          </a:xfrm>
          <a:prstGeom prst="rect">
            <a:avLst/>
          </a:prstGeom>
        </p:spPr>
      </p:pic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E3C7AE1F-2016-147A-1E9C-55FA3BBD0C94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475871"/>
          <a:ext cx="1008311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9F4D6FE-F7A6-CE8A-E560-FD4D94960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2592302"/>
            <a:ext cx="2076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597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264</Words>
  <Application>Microsoft Office PowerPoint</Application>
  <PresentationFormat>Widescreen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Open Sans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19</cp:revision>
  <dcterms:created xsi:type="dcterms:W3CDTF">2024-07-11T12:32:29Z</dcterms:created>
  <dcterms:modified xsi:type="dcterms:W3CDTF">2025-01-31T03:22:43Z</dcterms:modified>
</cp:coreProperties>
</file>