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08" r:id="rId3"/>
    <p:sldId id="11605" r:id="rId4"/>
    <p:sldId id="11606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BB579-53E2-49FE-A118-0A450234352B}" v="7" dt="2025-02-06T05:07:35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clusion.zho.gov.a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5683901" y="60807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الخيار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u="sng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يتعرف الطالب من خلال الصور لمحاصيل الزراعية الصيفية ( البيئة الدافئة</a:t>
            </a:r>
            <a:r>
              <a:rPr lang="ar-AE" b="0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1" y="3008466"/>
            <a:ext cx="3532585" cy="2966088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059321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الذرة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D3928-1F8E-DBF7-A7C7-C3B7ACF2A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021" y="3012813"/>
            <a:ext cx="3330017" cy="2961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5A62C-5E59-3F03-B3D7-68A9871F4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206" y="3008465"/>
            <a:ext cx="3231163" cy="2946621"/>
          </a:xfrm>
          <a:prstGeom prst="rect">
            <a:avLst/>
          </a:prstGeom>
        </p:spPr>
      </p:pic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9667862" y="60807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الطماطم </a:t>
            </a:r>
          </a:p>
        </p:txBody>
      </p:sp>
    </p:spTree>
    <p:extLst>
      <p:ext uri="{BB962C8B-B14F-4D97-AF65-F5344CB8AC3E}">
        <p14:creationId xmlns:p14="http://schemas.microsoft.com/office/powerpoint/2010/main" val="14251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9650322" y="5955957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الملفوف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559366" y="241777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يتعرف الطالب من خلال الصور المحاصيل الزراعية الشتوية ( البيئة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63687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البازيلاء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F7245-47ED-8909-F95F-0E702132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45" y="2913795"/>
            <a:ext cx="3697725" cy="298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C283F2-C1A7-50D8-8775-C18838336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615" y="3119276"/>
            <a:ext cx="3364240" cy="268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7F85B-5801-134D-0291-A7AA1E6CF9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4658" y="2913794"/>
            <a:ext cx="3364239" cy="2893881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5039FE7-8D10-F1ED-AD5B-8430CCD67472}"/>
              </a:ext>
            </a:extLst>
          </p:cNvPr>
          <p:cNvSpPr txBox="1"/>
          <p:nvPr/>
        </p:nvSpPr>
        <p:spPr>
          <a:xfrm>
            <a:off x="544436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الجزر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2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1E1A-CB24-4916-0E56-30035465F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818E776-DE14-BDDA-F54F-F2A367CB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00275"/>
              </p:ext>
            </p:extLst>
          </p:nvPr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E8F68F4-16F5-C270-E1E5-2D885CAB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8D98C83D-4599-3C26-2FDB-BFBC55EE496E}"/>
              </a:ext>
            </a:extLst>
          </p:cNvPr>
          <p:cNvSpPr txBox="1"/>
          <p:nvPr/>
        </p:nvSpPr>
        <p:spPr>
          <a:xfrm>
            <a:off x="4897236" y="6063914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الملفوف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152E0-2E2F-5D0F-5FFE-A0492FF656BC}"/>
              </a:ext>
            </a:extLst>
          </p:cNvPr>
          <p:cNvSpPr txBox="1"/>
          <p:nvPr/>
        </p:nvSpPr>
        <p:spPr>
          <a:xfrm>
            <a:off x="1791730" y="247276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0" i="0" u="sng" strike="noStrike" dirty="0">
                <a:solidFill>
                  <a:srgbClr val="1888CA"/>
                </a:solidFill>
                <a:effectLst/>
                <a:latin typeface="Roboto" panose="02000000000000000000" pitchFamily="2" charset="0"/>
                <a:hlinkClick r:id="rId2"/>
              </a:rPr>
              <a:t>ان يشير الطالب من خلال الصور لمحاصيل الزراعية الصيفية ( البيئة الدافئة</a:t>
            </a:r>
            <a:r>
              <a:rPr lang="ar-AE" b="0" i="0" u="sng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00A1F7-02C7-2818-0B15-49F9DF6AA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309" y="3008466"/>
            <a:ext cx="3532585" cy="2966088"/>
          </a:xfrm>
          <a:prstGeom prst="rect">
            <a:avLst/>
          </a:prstGeom>
        </p:spPr>
      </p:pic>
      <p:sp>
        <p:nvSpPr>
          <p:cNvPr id="17" name="مربع نص 27">
            <a:extLst>
              <a:ext uri="{FF2B5EF4-FFF2-40B4-BE49-F238E27FC236}">
                <a16:creationId xmlns:a16="http://schemas.microsoft.com/office/drawing/2014/main" id="{51369BDF-79D1-F1D7-A25F-9A2BF748630E}"/>
              </a:ext>
            </a:extLst>
          </p:cNvPr>
          <p:cNvSpPr txBox="1"/>
          <p:nvPr/>
        </p:nvSpPr>
        <p:spPr>
          <a:xfrm>
            <a:off x="1059321" y="6185112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الذرة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مربع نص 27">
            <a:extLst>
              <a:ext uri="{FF2B5EF4-FFF2-40B4-BE49-F238E27FC236}">
                <a16:creationId xmlns:a16="http://schemas.microsoft.com/office/drawing/2014/main" id="{6681CC1D-6A42-E2DD-8C67-36FBDDEFBBD4}"/>
              </a:ext>
            </a:extLst>
          </p:cNvPr>
          <p:cNvSpPr txBox="1"/>
          <p:nvPr/>
        </p:nvSpPr>
        <p:spPr>
          <a:xfrm>
            <a:off x="8851802" y="607191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محصول الجزر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A9CF46-95CE-8298-B5A8-18D58742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919" y="3008466"/>
            <a:ext cx="3532585" cy="289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F3D993-1E02-D424-B29F-B66D2CC3B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38" y="2946640"/>
            <a:ext cx="3434659" cy="30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4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BFA9D-8BB7-4897-B869-B9CEA899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A86C7F6F-0DC7-3728-41BD-7BC772F1EBF9}"/>
              </a:ext>
            </a:extLst>
          </p:cNvPr>
          <p:cNvGraphicFramePr>
            <a:graphicFrameLocks noGrp="1"/>
          </p:cNvGraphicFramePr>
          <p:nvPr/>
        </p:nvGraphicFramePr>
        <p:xfrm>
          <a:off x="588088" y="454409"/>
          <a:ext cx="1008311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149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310456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63149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27360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191529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975058">
                <a:tc>
                  <a:txBody>
                    <a:bodyPr/>
                    <a:lstStyle/>
                    <a:p>
                      <a:pPr marL="0" marR="0" lvl="0" indent="0" algn="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ar-AE" sz="1400" dirty="0"/>
                      </a:br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400" b="1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يحدد نوع وكمية المحاصيل التي سيتم زراعتها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dirty="0"/>
                      </a:br>
                      <a:br>
                        <a:rPr lang="ar-AE" dirty="0"/>
                      </a:b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11: تحديد نوع وكمية المحاصيل التي سيتم زراعتها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1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BDF79940-DCC2-1E5A-1F46-C671B012F7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مربع نص 27">
            <a:extLst>
              <a:ext uri="{FF2B5EF4-FFF2-40B4-BE49-F238E27FC236}">
                <a16:creationId xmlns:a16="http://schemas.microsoft.com/office/drawing/2014/main" id="{107E3850-7813-8B0D-41B3-04626CBD3E51}"/>
              </a:ext>
            </a:extLst>
          </p:cNvPr>
          <p:cNvSpPr txBox="1"/>
          <p:nvPr/>
        </p:nvSpPr>
        <p:spPr>
          <a:xfrm>
            <a:off x="9382856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rPr>
              <a:t>محصول البزيلاء 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0391E-B286-7359-142C-324F23544CB2}"/>
              </a:ext>
            </a:extLst>
          </p:cNvPr>
          <p:cNvSpPr txBox="1"/>
          <p:nvPr/>
        </p:nvSpPr>
        <p:spPr>
          <a:xfrm>
            <a:off x="1559366" y="2417775"/>
            <a:ext cx="89833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ان يشير الطالب من خلال الصور المحاصيل الزراعية الشتوية ( البيئة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الباردة</a:t>
            </a:r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مربع نص 27">
            <a:extLst>
              <a:ext uri="{FF2B5EF4-FFF2-40B4-BE49-F238E27FC236}">
                <a16:creationId xmlns:a16="http://schemas.microsoft.com/office/drawing/2014/main" id="{BABF6239-73F6-EB7E-9C93-438D57F00090}"/>
              </a:ext>
            </a:extLst>
          </p:cNvPr>
          <p:cNvSpPr txBox="1"/>
          <p:nvPr/>
        </p:nvSpPr>
        <p:spPr>
          <a:xfrm>
            <a:off x="163687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الطماطم 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7F85B-5801-134D-0291-A7AA1E6CF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658" y="2913794"/>
            <a:ext cx="3364239" cy="2893881"/>
          </a:xfrm>
          <a:prstGeom prst="rect">
            <a:avLst/>
          </a:prstGeom>
        </p:spPr>
      </p:pic>
      <p:sp>
        <p:nvSpPr>
          <p:cNvPr id="9" name="مربع نص 27">
            <a:extLst>
              <a:ext uri="{FF2B5EF4-FFF2-40B4-BE49-F238E27FC236}">
                <a16:creationId xmlns:a16="http://schemas.microsoft.com/office/drawing/2014/main" id="{55039FE7-8D10-F1ED-AD5B-8430CCD67472}"/>
              </a:ext>
            </a:extLst>
          </p:cNvPr>
          <p:cNvSpPr txBox="1"/>
          <p:nvPr/>
        </p:nvSpPr>
        <p:spPr>
          <a:xfrm>
            <a:off x="5444368" y="6065039"/>
            <a:ext cx="1464817" cy="33855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1600" b="1" i="0" dirty="0">
                <a:solidFill>
                  <a:srgbClr val="FF0000"/>
                </a:solidFill>
                <a:effectLst/>
                <a:latin typeface="Noto Naskh Arabic UI"/>
              </a:rPr>
              <a:t>محصول الجزر </a:t>
            </a:r>
            <a:endParaRPr kumimoji="0" lang="ar-AE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3EC90D-FA7C-2F30-C09F-284E1D44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10" y="2913794"/>
            <a:ext cx="3525793" cy="2860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975906-42AC-1779-29D3-C3DB11D4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251" y="2993456"/>
            <a:ext cx="3364239" cy="27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7836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264</Words>
  <Application>Microsoft Office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Noto Naskh Arabic UI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cp:lastPrinted>2025-02-06T04:28:35Z</cp:lastPrinted>
  <dcterms:created xsi:type="dcterms:W3CDTF">2024-07-11T12:32:29Z</dcterms:created>
  <dcterms:modified xsi:type="dcterms:W3CDTF">2025-02-06T05:08:35Z</dcterms:modified>
</cp:coreProperties>
</file>