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1605" r:id="rId2"/>
    <p:sldId id="11606" r:id="rId3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ABB579-53E2-49FE-A118-0A450234352B}" v="5" dt="2025-02-06T04:51:15.9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76493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57950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549540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732655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43487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5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98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616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inclusion.zho.gov.ae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inclusion.zho.gov.ae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31E1A-CB24-4916-0E56-30035465F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D818E776-DE14-BDDA-F54F-F2A367CB98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800275"/>
              </p:ext>
            </p:extLst>
          </p:nvPr>
        </p:nvGraphicFramePr>
        <p:xfrm>
          <a:off x="588088" y="454409"/>
          <a:ext cx="10083114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2149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310456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263149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1827360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191529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975058"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ar-AE" sz="1400" dirty="0"/>
                      </a:b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يحدد نوع وكمية المحاصيل التي سيتم زراعتها</a:t>
                      </a:r>
                    </a:p>
                    <a:p>
                      <a:br>
                        <a:rPr lang="ar-AE" sz="1400" b="1" dirty="0"/>
                      </a:br>
                      <a:endParaRPr lang="ar-AE" sz="14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br>
                        <a:rPr lang="ar-AE" sz="1400" b="1" dirty="0"/>
                      </a:b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يحدد نوع وكمية المحاصيل التي سيتم زراعتها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sz="1400" dirty="0"/>
                      </a:br>
                      <a:br>
                        <a:rPr lang="ar-AE" dirty="0"/>
                      </a:b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0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ctr"/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11: تحديد نوع وكمية المحاصيل التي سيتم زراعتها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يظهر معرفة ومهارة في اساسيات الزراعة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3" name="AutoShape 2" descr="‪Buy Lemon 500g Online in Dubai, Sharjah, Abu Dhabi, Ajman ...‬‏">
            <a:extLst>
              <a:ext uri="{FF2B5EF4-FFF2-40B4-BE49-F238E27FC236}">
                <a16:creationId xmlns:a16="http://schemas.microsoft.com/office/drawing/2014/main" id="{CE8F68F4-16F5-C270-E1E5-2D885CABCE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مربع نص 27">
            <a:extLst>
              <a:ext uri="{FF2B5EF4-FFF2-40B4-BE49-F238E27FC236}">
                <a16:creationId xmlns:a16="http://schemas.microsoft.com/office/drawing/2014/main" id="{8D98C83D-4599-3C26-2FDB-BFBC55EE496E}"/>
              </a:ext>
            </a:extLst>
          </p:cNvPr>
          <p:cNvSpPr txBox="1"/>
          <p:nvPr/>
        </p:nvSpPr>
        <p:spPr>
          <a:xfrm>
            <a:off x="4897236" y="6063914"/>
            <a:ext cx="1464817" cy="33855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1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محصول الملفوف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B152E0-2E2F-5D0F-5FFE-A0492FF656BC}"/>
              </a:ext>
            </a:extLst>
          </p:cNvPr>
          <p:cNvSpPr txBox="1"/>
          <p:nvPr/>
        </p:nvSpPr>
        <p:spPr>
          <a:xfrm>
            <a:off x="1791730" y="2472765"/>
            <a:ext cx="898336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ar-AE" b="0" i="0" u="sng" strike="noStrike" dirty="0">
                <a:solidFill>
                  <a:srgbClr val="1888CA"/>
                </a:solidFill>
                <a:effectLst/>
                <a:latin typeface="Roboto" panose="02000000000000000000" pitchFamily="2" charset="0"/>
                <a:hlinkClick r:id="rId2"/>
              </a:rPr>
              <a:t>ان يشير الطالب من خلال الصور لمحاصيل الزراعية الصيفية ( البيئة الدافئة</a:t>
            </a:r>
            <a:r>
              <a:rPr lang="ar-AE" b="0" i="0" u="sng" strike="noStrike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)</a:t>
            </a:r>
            <a:endParaRPr lang="en-US" u="sng" dirty="0">
              <a:solidFill>
                <a:srgbClr val="0070C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800A1F7-02C7-2818-0B15-49F9DF6AA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31" y="3008466"/>
            <a:ext cx="3532585" cy="2966088"/>
          </a:xfrm>
          <a:prstGeom prst="rect">
            <a:avLst/>
          </a:prstGeom>
        </p:spPr>
      </p:pic>
      <p:sp>
        <p:nvSpPr>
          <p:cNvPr id="17" name="مربع نص 27">
            <a:extLst>
              <a:ext uri="{FF2B5EF4-FFF2-40B4-BE49-F238E27FC236}">
                <a16:creationId xmlns:a16="http://schemas.microsoft.com/office/drawing/2014/main" id="{51369BDF-79D1-F1D7-A25F-9A2BF748630E}"/>
              </a:ext>
            </a:extLst>
          </p:cNvPr>
          <p:cNvSpPr txBox="1"/>
          <p:nvPr/>
        </p:nvSpPr>
        <p:spPr>
          <a:xfrm>
            <a:off x="1059321" y="6063914"/>
            <a:ext cx="1464817" cy="33855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AE" sz="16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rPr>
              <a:t>محصول الذرة</a:t>
            </a:r>
            <a:endParaRPr kumimoji="0" lang="ar-AE" sz="16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مربع نص 27">
            <a:extLst>
              <a:ext uri="{FF2B5EF4-FFF2-40B4-BE49-F238E27FC236}">
                <a16:creationId xmlns:a16="http://schemas.microsoft.com/office/drawing/2014/main" id="{6681CC1D-6A42-E2DD-8C67-36FBDDEFBBD4}"/>
              </a:ext>
            </a:extLst>
          </p:cNvPr>
          <p:cNvSpPr txBox="1"/>
          <p:nvPr/>
        </p:nvSpPr>
        <p:spPr>
          <a:xfrm>
            <a:off x="8851802" y="6071919"/>
            <a:ext cx="1464817" cy="33855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1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محصول الجزر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A9CF46-95CE-8298-B5A8-18D58742AC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7919" y="3008466"/>
            <a:ext cx="3532585" cy="28958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F3D993-1E02-D424-B29F-B66D2CC3BC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8206" y="3046660"/>
            <a:ext cx="3365284" cy="285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645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BFA9D-8BB7-4897-B869-B9CEA899B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A86C7F6F-0DC7-3728-41BD-7BC772F1EBF9}"/>
              </a:ext>
            </a:extLst>
          </p:cNvPr>
          <p:cNvGraphicFramePr>
            <a:graphicFrameLocks noGrp="1"/>
          </p:cNvGraphicFramePr>
          <p:nvPr/>
        </p:nvGraphicFramePr>
        <p:xfrm>
          <a:off x="588088" y="454409"/>
          <a:ext cx="10083114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2149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310456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263149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1827360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191529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975058"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ar-AE" sz="1400" dirty="0"/>
                      </a:b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يحدد نوع وكمية المحاصيل التي سيتم زراعتها</a:t>
                      </a:r>
                    </a:p>
                    <a:p>
                      <a:br>
                        <a:rPr lang="ar-AE" sz="1400" b="1" dirty="0"/>
                      </a:br>
                      <a:endParaRPr lang="ar-AE" sz="14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br>
                        <a:rPr lang="ar-AE" sz="1400" b="1" dirty="0"/>
                      </a:b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يحدد نوع وكمية المحاصيل التي سيتم زراعتها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sz="1400" dirty="0"/>
                      </a:br>
                      <a:br>
                        <a:rPr lang="ar-AE" dirty="0"/>
                      </a:b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0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ctr"/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11: تحديد نوع وكمية المحاصيل التي سيتم زراعتها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يظهر معرفة ومهارة في اساسيات الزراعة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3" name="AutoShape 2" descr="‪Buy Lemon 500g Online in Dubai, Sharjah, Abu Dhabi, Ajman ...‬‏">
            <a:extLst>
              <a:ext uri="{FF2B5EF4-FFF2-40B4-BE49-F238E27FC236}">
                <a16:creationId xmlns:a16="http://schemas.microsoft.com/office/drawing/2014/main" id="{BDF79940-DCC2-1E5A-1F46-C671B012F7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مربع نص 27">
            <a:extLst>
              <a:ext uri="{FF2B5EF4-FFF2-40B4-BE49-F238E27FC236}">
                <a16:creationId xmlns:a16="http://schemas.microsoft.com/office/drawing/2014/main" id="{107E3850-7813-8B0D-41B3-04626CBD3E51}"/>
              </a:ext>
            </a:extLst>
          </p:cNvPr>
          <p:cNvSpPr txBox="1"/>
          <p:nvPr/>
        </p:nvSpPr>
        <p:spPr>
          <a:xfrm>
            <a:off x="9382856" y="6065039"/>
            <a:ext cx="1464817" cy="33855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AE" sz="16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rPr>
              <a:t>محصول البزيلاء </a:t>
            </a:r>
            <a:endParaRPr kumimoji="0" lang="ar-AE" sz="16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90391E-B286-7359-142C-324F23544CB2}"/>
              </a:ext>
            </a:extLst>
          </p:cNvPr>
          <p:cNvSpPr txBox="1"/>
          <p:nvPr/>
        </p:nvSpPr>
        <p:spPr>
          <a:xfrm>
            <a:off x="1559366" y="2417775"/>
            <a:ext cx="898336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ar-AE" b="1" i="0" strike="noStrike" dirty="0">
                <a:solidFill>
                  <a:srgbClr val="0070C0"/>
                </a:solidFill>
                <a:effectLst/>
                <a:latin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ان يشير الطالب من خلال الصور المحاصيل الزراعية الشتوية ( البيئة</a:t>
            </a:r>
            <a:r>
              <a:rPr lang="ar-AE" b="1" dirty="0">
                <a:solidFill>
                  <a:srgbClr val="0070C0"/>
                </a:solidFill>
                <a:latin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ar-AE" b="1" dirty="0">
                <a:solidFill>
                  <a:srgbClr val="0070C0"/>
                </a:solidFill>
                <a:latin typeface="Roboto" panose="02000000000000000000" pitchFamily="2" charset="0"/>
              </a:rPr>
              <a:t>الباردة</a:t>
            </a:r>
            <a:r>
              <a:rPr lang="ar-AE" b="1" i="0" strike="noStrike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7" name="مربع نص 27">
            <a:extLst>
              <a:ext uri="{FF2B5EF4-FFF2-40B4-BE49-F238E27FC236}">
                <a16:creationId xmlns:a16="http://schemas.microsoft.com/office/drawing/2014/main" id="{BABF6239-73F6-EB7E-9C93-438D57F00090}"/>
              </a:ext>
            </a:extLst>
          </p:cNvPr>
          <p:cNvSpPr txBox="1"/>
          <p:nvPr/>
        </p:nvSpPr>
        <p:spPr>
          <a:xfrm>
            <a:off x="1636878" y="6065039"/>
            <a:ext cx="1464817" cy="33855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AE" sz="1600" b="1" i="0" dirty="0">
                <a:solidFill>
                  <a:srgbClr val="FF0000"/>
                </a:solidFill>
                <a:effectLst/>
                <a:latin typeface="Noto Naskh Arabic UI"/>
              </a:rPr>
              <a:t>محصول الطماطم  </a:t>
            </a:r>
            <a:endParaRPr kumimoji="0" lang="ar-AE" sz="16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87F85B-5801-134D-0291-A7AA1E6CF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658" y="2913794"/>
            <a:ext cx="3364239" cy="2893881"/>
          </a:xfrm>
          <a:prstGeom prst="rect">
            <a:avLst/>
          </a:prstGeom>
        </p:spPr>
      </p:pic>
      <p:sp>
        <p:nvSpPr>
          <p:cNvPr id="9" name="مربع نص 27">
            <a:extLst>
              <a:ext uri="{FF2B5EF4-FFF2-40B4-BE49-F238E27FC236}">
                <a16:creationId xmlns:a16="http://schemas.microsoft.com/office/drawing/2014/main" id="{55039FE7-8D10-F1ED-AD5B-8430CCD67472}"/>
              </a:ext>
            </a:extLst>
          </p:cNvPr>
          <p:cNvSpPr txBox="1"/>
          <p:nvPr/>
        </p:nvSpPr>
        <p:spPr>
          <a:xfrm>
            <a:off x="5444368" y="6065039"/>
            <a:ext cx="1464817" cy="33855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AE" sz="1600" b="1" i="0" dirty="0">
                <a:solidFill>
                  <a:srgbClr val="FF0000"/>
                </a:solidFill>
                <a:effectLst/>
                <a:latin typeface="Noto Naskh Arabic UI"/>
              </a:rPr>
              <a:t>محصول الجزر </a:t>
            </a:r>
            <a:endParaRPr kumimoji="0" lang="ar-AE" sz="16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3EC90D-FA7C-2F30-C09F-284E1D44D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510" y="2913794"/>
            <a:ext cx="3525793" cy="28607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975906-42AC-1779-29D3-C3DB11D46E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5251" y="2993456"/>
            <a:ext cx="3364239" cy="278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7836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132</Words>
  <Application>Microsoft Office PowerPoint</Application>
  <PresentationFormat>Widescreen</PresentationFormat>
  <Paragraphs>32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Helvetica</vt:lpstr>
      <vt:lpstr>Noto Naskh Arabic UI</vt:lpstr>
      <vt:lpstr>Roboto</vt:lpstr>
      <vt:lpstr>Sakkal Majalla</vt:lpstr>
      <vt:lpstr>2_Office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AISHA ALRIYAMI</dc:creator>
  <cp:lastModifiedBy>SHADIH HUSSEIN KHALLL QUDAIH</cp:lastModifiedBy>
  <cp:revision>22</cp:revision>
  <cp:lastPrinted>2025-02-06T04:28:35Z</cp:lastPrinted>
  <dcterms:created xsi:type="dcterms:W3CDTF">2024-07-11T12:32:29Z</dcterms:created>
  <dcterms:modified xsi:type="dcterms:W3CDTF">2025-02-06T04:52:44Z</dcterms:modified>
</cp:coreProperties>
</file>