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5" r:id="rId2"/>
    <p:sldId id="1160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753F3-6207-4EC9-96B6-3A101C059953}" v="1" dt="2025-02-06T04:17:38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153753F3-6207-4EC9-96B6-3A101C059953}"/>
    <pc:docChg chg="custSel modSld">
      <pc:chgData name="SHADIH HUSSEIN KHALLL QUDAIH" userId="c61c99c5-8879-40d4-ae6d-588650192bed" providerId="ADAL" clId="{153753F3-6207-4EC9-96B6-3A101C059953}" dt="2025-02-06T04:44:51.761" v="72" actId="14100"/>
      <pc:docMkLst>
        <pc:docMk/>
      </pc:docMkLst>
      <pc:sldChg chg="addSp delSp modSp mod">
        <pc:chgData name="SHADIH HUSSEIN KHALLL QUDAIH" userId="c61c99c5-8879-40d4-ae6d-588650192bed" providerId="ADAL" clId="{153753F3-6207-4EC9-96B6-3A101C059953}" dt="2025-02-06T04:44:43.193" v="69" actId="14100"/>
        <pc:sldMkLst>
          <pc:docMk/>
          <pc:sldMk cId="3483645148" sldId="11605"/>
        </pc:sldMkLst>
        <pc:spChg chg="mod">
          <ac:chgData name="SHADIH HUSSEIN KHALLL QUDAIH" userId="c61c99c5-8879-40d4-ae6d-588650192bed" providerId="ADAL" clId="{153753F3-6207-4EC9-96B6-3A101C059953}" dt="2025-02-06T04:15:24.561" v="62" actId="1076"/>
          <ac:spMkLst>
            <pc:docMk/>
            <pc:sldMk cId="3483645148" sldId="11605"/>
            <ac:spMk id="7" creationId="{30B152E0-2E2F-5D0F-5FFE-A0492FF656BC}"/>
          </ac:spMkLst>
        </pc:spChg>
        <pc:spChg chg="mod">
          <ac:chgData name="SHADIH HUSSEIN KHALLL QUDAIH" userId="c61c99c5-8879-40d4-ae6d-588650192bed" providerId="ADAL" clId="{153753F3-6207-4EC9-96B6-3A101C059953}" dt="2025-02-06T04:15:31.833" v="63" actId="1076"/>
          <ac:spMkLst>
            <pc:docMk/>
            <pc:sldMk cId="3483645148" sldId="11605"/>
            <ac:spMk id="17" creationId="{51369BDF-79D1-F1D7-A25F-9A2BF748630E}"/>
          </ac:spMkLst>
        </pc:spChg>
        <pc:spChg chg="mod">
          <ac:chgData name="SHADIH HUSSEIN KHALLL QUDAIH" userId="c61c99c5-8879-40d4-ae6d-588650192bed" providerId="ADAL" clId="{153753F3-6207-4EC9-96B6-3A101C059953}" dt="2025-02-06T04:15:19.757" v="61" actId="1076"/>
          <ac:spMkLst>
            <pc:docMk/>
            <pc:sldMk cId="3483645148" sldId="11605"/>
            <ac:spMk id="20" creationId="{8D98C83D-4599-3C26-2FDB-BFBC55EE496E}"/>
          </ac:spMkLst>
        </pc:spChg>
        <pc:picChg chg="add mod">
          <ac:chgData name="SHADIH HUSSEIN KHALLL QUDAIH" userId="c61c99c5-8879-40d4-ae6d-588650192bed" providerId="ADAL" clId="{153753F3-6207-4EC9-96B6-3A101C059953}" dt="2025-02-06T04:44:43.193" v="69" actId="14100"/>
          <ac:picMkLst>
            <pc:docMk/>
            <pc:sldMk cId="3483645148" sldId="11605"/>
            <ac:picMk id="4" creationId="{4625DF61-005A-AEF4-3686-DC639DAB3382}"/>
          </ac:picMkLst>
        </pc:picChg>
        <pc:picChg chg="mod">
          <ac:chgData name="SHADIH HUSSEIN KHALLL QUDAIH" userId="c61c99c5-8879-40d4-ae6d-588650192bed" providerId="ADAL" clId="{153753F3-6207-4EC9-96B6-3A101C059953}" dt="2025-02-06T04:15:08.648" v="57" actId="1076"/>
          <ac:picMkLst>
            <pc:docMk/>
            <pc:sldMk cId="3483645148" sldId="11605"/>
            <ac:picMk id="14" creationId="{B800A1F7-02C7-2818-0B15-49F9DF6AA69F}"/>
          </ac:picMkLst>
        </pc:picChg>
        <pc:picChg chg="del mod">
          <ac:chgData name="SHADIH HUSSEIN KHALLL QUDAIH" userId="c61c99c5-8879-40d4-ae6d-588650192bed" providerId="ADAL" clId="{153753F3-6207-4EC9-96B6-3A101C059953}" dt="2025-02-06T04:17:30.893" v="64" actId="478"/>
          <ac:picMkLst>
            <pc:docMk/>
            <pc:sldMk cId="3483645148" sldId="11605"/>
            <ac:picMk id="21" creationId="{66CC8FED-AF57-85D7-BBEF-B02B13214EFB}"/>
          </ac:picMkLst>
        </pc:picChg>
      </pc:sldChg>
      <pc:sldChg chg="modSp mod">
        <pc:chgData name="SHADIH HUSSEIN KHALLL QUDAIH" userId="c61c99c5-8879-40d4-ae6d-588650192bed" providerId="ADAL" clId="{153753F3-6207-4EC9-96B6-3A101C059953}" dt="2025-02-06T04:44:51.761" v="72" actId="14100"/>
        <pc:sldMkLst>
          <pc:docMk/>
          <pc:sldMk cId="2132578367" sldId="11606"/>
        </pc:sldMkLst>
        <pc:spChg chg="mod">
          <ac:chgData name="SHADIH HUSSEIN KHALLL QUDAIH" userId="c61c99c5-8879-40d4-ae6d-588650192bed" providerId="ADAL" clId="{153753F3-6207-4EC9-96B6-3A101C059953}" dt="2025-02-06T03:39:50.519" v="23" actId="115"/>
          <ac:spMkLst>
            <pc:docMk/>
            <pc:sldMk cId="2132578367" sldId="11606"/>
            <ac:spMk id="7" creationId="{E590391E-B286-7359-142C-324F23544CB2}"/>
          </ac:spMkLst>
        </pc:spChg>
        <pc:picChg chg="mod">
          <ac:chgData name="SHADIH HUSSEIN KHALLL QUDAIH" userId="c61c99c5-8879-40d4-ae6d-588650192bed" providerId="ADAL" clId="{153753F3-6207-4EC9-96B6-3A101C059953}" dt="2025-02-06T04:44:47.946" v="70" actId="14100"/>
          <ac:picMkLst>
            <pc:docMk/>
            <pc:sldMk cId="2132578367" sldId="11606"/>
            <ac:picMk id="6" creationId="{EDDF7245-47ED-8909-F95F-0E7021323C9B}"/>
          </ac:picMkLst>
        </pc:picChg>
        <pc:picChg chg="mod">
          <ac:chgData name="SHADIH HUSSEIN KHALLL QUDAIH" userId="c61c99c5-8879-40d4-ae6d-588650192bed" providerId="ADAL" clId="{153753F3-6207-4EC9-96B6-3A101C059953}" dt="2025-02-06T04:44:51.761" v="72" actId="14100"/>
          <ac:picMkLst>
            <pc:docMk/>
            <pc:sldMk cId="2132578367" sldId="11606"/>
            <ac:picMk id="13" creationId="{84617938-6B69-AE4B-4666-C161CAB3D35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31E1A-CB24-4916-0E56-30035465F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818E776-DE14-BDDA-F54F-F2A367CB9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800275"/>
              </p:ext>
            </p:extLst>
          </p:nvPr>
        </p:nvGraphicFramePr>
        <p:xfrm>
          <a:off x="588088" y="454409"/>
          <a:ext cx="1008311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400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11: تحديد نوع وكمية المحاصيل التي سيتم زراعتها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CE8F68F4-16F5-C270-E1E5-2D885CABC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8D98C83D-4599-3C26-2FDB-BFBC55EE496E}"/>
              </a:ext>
            </a:extLst>
          </p:cNvPr>
          <p:cNvSpPr txBox="1"/>
          <p:nvPr/>
        </p:nvSpPr>
        <p:spPr>
          <a:xfrm>
            <a:off x="8099312" y="6171201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محصول الملفوف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152E0-2E2F-5D0F-5FFE-A0492FF656BC}"/>
              </a:ext>
            </a:extLst>
          </p:cNvPr>
          <p:cNvSpPr txBox="1"/>
          <p:nvPr/>
        </p:nvSpPr>
        <p:spPr>
          <a:xfrm>
            <a:off x="963827" y="2517252"/>
            <a:ext cx="89833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AE" b="0" i="0" strike="noStrike" dirty="0">
                <a:solidFill>
                  <a:srgbClr val="1888CA"/>
                </a:solidFill>
                <a:effectLst/>
                <a:latin typeface="Roboto" panose="02000000000000000000" pitchFamily="2" charset="0"/>
                <a:hlinkClick r:id="rId2"/>
              </a:rPr>
              <a:t>ان يشير الطالب من خلال الصور لمحاصيل الزراعية الصيفية ( البيئة الدافئة</a:t>
            </a:r>
            <a:r>
              <a:rPr lang="ar-AE" b="0" i="0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00A1F7-02C7-2818-0B15-49F9DF6AA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84" y="3084194"/>
            <a:ext cx="4882839" cy="2861462"/>
          </a:xfrm>
          <a:prstGeom prst="rect">
            <a:avLst/>
          </a:prstGeom>
        </p:spPr>
      </p:pic>
      <p:sp>
        <p:nvSpPr>
          <p:cNvPr id="17" name="مربع نص 27">
            <a:extLst>
              <a:ext uri="{FF2B5EF4-FFF2-40B4-BE49-F238E27FC236}">
                <a16:creationId xmlns:a16="http://schemas.microsoft.com/office/drawing/2014/main" id="{51369BDF-79D1-F1D7-A25F-9A2BF748630E}"/>
              </a:ext>
            </a:extLst>
          </p:cNvPr>
          <p:cNvSpPr txBox="1"/>
          <p:nvPr/>
        </p:nvSpPr>
        <p:spPr>
          <a:xfrm>
            <a:off x="1660683" y="6143266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محصول الذرة 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5DF61-005A-AEF4-3686-DC639DAB3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878" y="2943958"/>
            <a:ext cx="4131494" cy="283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4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BFA9D-8BB7-4897-B869-B9CEA899B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A86C7F6F-0DC7-3728-41BD-7BC772F1EBF9}"/>
              </a:ext>
            </a:extLst>
          </p:cNvPr>
          <p:cNvGraphicFramePr>
            <a:graphicFrameLocks noGrp="1"/>
          </p:cNvGraphicFramePr>
          <p:nvPr/>
        </p:nvGraphicFramePr>
        <p:xfrm>
          <a:off x="588088" y="454409"/>
          <a:ext cx="1008311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400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11: تحديد نوع وكمية المحاصيل التي سيتم زراعتها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BDF79940-DCC2-1E5A-1F46-C671B012F7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107E3850-7813-8B0D-41B3-04626CBD3E51}"/>
              </a:ext>
            </a:extLst>
          </p:cNvPr>
          <p:cNvSpPr txBox="1"/>
          <p:nvPr/>
        </p:nvSpPr>
        <p:spPr>
          <a:xfrm>
            <a:off x="8694891" y="5845928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طماطم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0391E-B286-7359-142C-324F23544CB2}"/>
              </a:ext>
            </a:extLst>
          </p:cNvPr>
          <p:cNvSpPr txBox="1"/>
          <p:nvPr/>
        </p:nvSpPr>
        <p:spPr>
          <a:xfrm>
            <a:off x="1271189" y="2520516"/>
            <a:ext cx="89833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ان يشيرالطالب من خلال الصور علي المحصول الزراعي الشتوية ( البيئة</a:t>
            </a:r>
            <a:r>
              <a:rPr lang="ar-AE" b="1" u="sng" dirty="0">
                <a:solidFill>
                  <a:srgbClr val="0070C0"/>
                </a:solidFill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ar-AE" b="1" u="sng" dirty="0">
                <a:solidFill>
                  <a:srgbClr val="0070C0"/>
                </a:solidFill>
                <a:latin typeface="Roboto" panose="02000000000000000000" pitchFamily="2" charset="0"/>
              </a:rPr>
              <a:t>الباردة</a:t>
            </a:r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)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17" name="مربع نص 27">
            <a:extLst>
              <a:ext uri="{FF2B5EF4-FFF2-40B4-BE49-F238E27FC236}">
                <a16:creationId xmlns:a16="http://schemas.microsoft.com/office/drawing/2014/main" id="{BABF6239-73F6-EB7E-9C93-438D57F00090}"/>
              </a:ext>
            </a:extLst>
          </p:cNvPr>
          <p:cNvSpPr txBox="1"/>
          <p:nvPr/>
        </p:nvSpPr>
        <p:spPr>
          <a:xfrm>
            <a:off x="1871656" y="5921704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i="0" dirty="0">
                <a:solidFill>
                  <a:srgbClr val="FF0000"/>
                </a:solidFill>
                <a:effectLst/>
                <a:latin typeface="Noto Naskh Arabic UI"/>
              </a:rPr>
              <a:t>البازيلاء 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F7245-47ED-8909-F95F-0E7021323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84" y="3119276"/>
            <a:ext cx="3825724" cy="25170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617938-6B69-AE4B-4666-C161CAB3D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088" y="3119276"/>
            <a:ext cx="3705215" cy="25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7836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126</Words>
  <Application>Microsoft Office PowerPoint</Application>
  <PresentationFormat>Widescreen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Noto Naskh Arabic UI</vt:lpstr>
      <vt:lpstr>Roboto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21</cp:revision>
  <dcterms:created xsi:type="dcterms:W3CDTF">2024-07-11T12:32:29Z</dcterms:created>
  <dcterms:modified xsi:type="dcterms:W3CDTF">2025-02-06T04:44:52Z</dcterms:modified>
</cp:coreProperties>
</file>