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5" r:id="rId2"/>
    <p:sldId id="1160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16F79-7E6E-4CEF-ABFC-6CDF48B9C394}" v="10" dt="2025-02-06T04:24:38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10516F79-7E6E-4CEF-ABFC-6CDF48B9C394}"/>
    <pc:docChg chg="custSel modSld">
      <pc:chgData name="SHADIH HUSSEIN KHALLL QUDAIH" userId="c61c99c5-8879-40d4-ae6d-588650192bed" providerId="ADAL" clId="{10516F79-7E6E-4CEF-ABFC-6CDF48B9C394}" dt="2025-02-06T04:25:43.529" v="203" actId="14100"/>
      <pc:docMkLst>
        <pc:docMk/>
      </pc:docMkLst>
      <pc:sldChg chg="addSp delSp modSp mod">
        <pc:chgData name="SHADIH HUSSEIN KHALLL QUDAIH" userId="c61c99c5-8879-40d4-ae6d-588650192bed" providerId="ADAL" clId="{10516F79-7E6E-4CEF-ABFC-6CDF48B9C394}" dt="2025-02-06T04:25:43.529" v="203" actId="14100"/>
        <pc:sldMkLst>
          <pc:docMk/>
          <pc:sldMk cId="3483645148" sldId="11605"/>
        </pc:sldMkLst>
        <pc:spChg chg="add mod">
          <ac:chgData name="SHADIH HUSSEIN KHALLL QUDAIH" userId="c61c99c5-8879-40d4-ae6d-588650192bed" providerId="ADAL" clId="{10516F79-7E6E-4CEF-ABFC-6CDF48B9C394}" dt="2025-02-06T04:20:04.407" v="143" actId="20577"/>
          <ac:spMkLst>
            <pc:docMk/>
            <pc:sldMk cId="3483645148" sldId="11605"/>
            <ac:spMk id="6" creationId="{6681CC1D-6A42-E2DD-8C67-36FBDDEFBBD4}"/>
          </ac:spMkLst>
        </pc:spChg>
        <pc:spChg chg="mod">
          <ac:chgData name="SHADIH HUSSEIN KHALLL QUDAIH" userId="c61c99c5-8879-40d4-ae6d-588650192bed" providerId="ADAL" clId="{10516F79-7E6E-4CEF-ABFC-6CDF48B9C394}" dt="2025-02-06T04:25:31.315" v="200" actId="115"/>
          <ac:spMkLst>
            <pc:docMk/>
            <pc:sldMk cId="3483645148" sldId="11605"/>
            <ac:spMk id="7" creationId="{30B152E0-2E2F-5D0F-5FFE-A0492FF656BC}"/>
          </ac:spMkLst>
        </pc:spChg>
        <pc:spChg chg="del">
          <ac:chgData name="SHADIH HUSSEIN KHALLL QUDAIH" userId="c61c99c5-8879-40d4-ae6d-588650192bed" providerId="ADAL" clId="{10516F79-7E6E-4CEF-ABFC-6CDF48B9C394}" dt="2025-02-06T03:33:25.110" v="15" actId="478"/>
          <ac:spMkLst>
            <pc:docMk/>
            <pc:sldMk cId="3483645148" sldId="11605"/>
            <ac:spMk id="9" creationId="{1F309F26-0886-FF75-7F30-32E187FB8F31}"/>
          </ac:spMkLst>
        </pc:spChg>
        <pc:spChg chg="mod">
          <ac:chgData name="SHADIH HUSSEIN KHALLL QUDAIH" userId="c61c99c5-8879-40d4-ae6d-588650192bed" providerId="ADAL" clId="{10516F79-7E6E-4CEF-ABFC-6CDF48B9C394}" dt="2025-02-06T04:19:10.078" v="125" actId="1076"/>
          <ac:spMkLst>
            <pc:docMk/>
            <pc:sldMk cId="3483645148" sldId="11605"/>
            <ac:spMk id="17" creationId="{51369BDF-79D1-F1D7-A25F-9A2BF748630E}"/>
          </ac:spMkLst>
        </pc:spChg>
        <pc:spChg chg="mod">
          <ac:chgData name="SHADIH HUSSEIN KHALLL QUDAIH" userId="c61c99c5-8879-40d4-ae6d-588650192bed" providerId="ADAL" clId="{10516F79-7E6E-4CEF-ABFC-6CDF48B9C394}" dt="2025-02-06T04:19:15.012" v="127" actId="1076"/>
          <ac:spMkLst>
            <pc:docMk/>
            <pc:sldMk cId="3483645148" sldId="11605"/>
            <ac:spMk id="20" creationId="{8D98C83D-4599-3C26-2FDB-BFBC55EE496E}"/>
          </ac:spMkLst>
        </pc:spChg>
        <pc:picChg chg="add mod">
          <ac:chgData name="SHADIH HUSSEIN KHALLL QUDAIH" userId="c61c99c5-8879-40d4-ae6d-588650192bed" providerId="ADAL" clId="{10516F79-7E6E-4CEF-ABFC-6CDF48B9C394}" dt="2025-02-06T04:25:40.217" v="202" actId="14100"/>
          <ac:picMkLst>
            <pc:docMk/>
            <pc:sldMk cId="3483645148" sldId="11605"/>
            <ac:picMk id="4" creationId="{9D1D3928-1F8E-DBF7-A7C7-C3B7ACF2A160}"/>
          </ac:picMkLst>
        </pc:picChg>
        <pc:picChg chg="del">
          <ac:chgData name="SHADIH HUSSEIN KHALLL QUDAIH" userId="c61c99c5-8879-40d4-ae6d-588650192bed" providerId="ADAL" clId="{10516F79-7E6E-4CEF-ABFC-6CDF48B9C394}" dt="2025-02-06T03:32:50.239" v="5" actId="478"/>
          <ac:picMkLst>
            <pc:docMk/>
            <pc:sldMk cId="3483645148" sldId="11605"/>
            <ac:picMk id="5" creationId="{1CD8B37A-1A80-7AF8-5D4B-512F9B13FA00}"/>
          </ac:picMkLst>
        </pc:picChg>
        <pc:picChg chg="add mod">
          <ac:chgData name="SHADIH HUSSEIN KHALLL QUDAIH" userId="c61c99c5-8879-40d4-ae6d-588650192bed" providerId="ADAL" clId="{10516F79-7E6E-4CEF-ABFC-6CDF48B9C394}" dt="2025-02-06T04:25:37.441" v="201" actId="14100"/>
          <ac:picMkLst>
            <pc:docMk/>
            <pc:sldMk cId="3483645148" sldId="11605"/>
            <ac:picMk id="5" creationId="{E165A62C-5E59-3F03-B3D7-68A9871F4C5D}"/>
          </ac:picMkLst>
        </pc:picChg>
        <pc:picChg chg="del">
          <ac:chgData name="SHADIH HUSSEIN KHALLL QUDAIH" userId="c61c99c5-8879-40d4-ae6d-588650192bed" providerId="ADAL" clId="{10516F79-7E6E-4CEF-ABFC-6CDF48B9C394}" dt="2025-02-06T03:32:48.158" v="4" actId="478"/>
          <ac:picMkLst>
            <pc:docMk/>
            <pc:sldMk cId="3483645148" sldId="11605"/>
            <ac:picMk id="12" creationId="{0BDEB10E-AA1C-DB1A-7178-302B08E4E54E}"/>
          </ac:picMkLst>
        </pc:picChg>
        <pc:picChg chg="mod">
          <ac:chgData name="SHADIH HUSSEIN KHALLL QUDAIH" userId="c61c99c5-8879-40d4-ae6d-588650192bed" providerId="ADAL" clId="{10516F79-7E6E-4CEF-ABFC-6CDF48B9C394}" dt="2025-02-06T04:25:43.529" v="203" actId="14100"/>
          <ac:picMkLst>
            <pc:docMk/>
            <pc:sldMk cId="3483645148" sldId="11605"/>
            <ac:picMk id="14" creationId="{B800A1F7-02C7-2818-0B15-49F9DF6AA69F}"/>
          </ac:picMkLst>
        </pc:picChg>
        <pc:picChg chg="add del mod">
          <ac:chgData name="SHADIH HUSSEIN KHALLL QUDAIH" userId="c61c99c5-8879-40d4-ae6d-588650192bed" providerId="ADAL" clId="{10516F79-7E6E-4CEF-ABFC-6CDF48B9C394}" dt="2025-02-06T04:18:35.014" v="108" actId="478"/>
          <ac:picMkLst>
            <pc:docMk/>
            <pc:sldMk cId="3483645148" sldId="11605"/>
            <ac:picMk id="21" creationId="{66CC8FED-AF57-85D7-BBEF-B02B13214EFB}"/>
          </ac:picMkLst>
        </pc:picChg>
      </pc:sldChg>
      <pc:sldChg chg="addSp delSp modSp mod">
        <pc:chgData name="SHADIH HUSSEIN KHALLL QUDAIH" userId="c61c99c5-8879-40d4-ae6d-588650192bed" providerId="ADAL" clId="{10516F79-7E6E-4CEF-ABFC-6CDF48B9C394}" dt="2025-02-06T04:25:21.184" v="199" actId="1076"/>
        <pc:sldMkLst>
          <pc:docMk/>
          <pc:sldMk cId="2132578367" sldId="11606"/>
        </pc:sldMkLst>
        <pc:spChg chg="mod">
          <ac:chgData name="SHADIH HUSSEIN KHALLL QUDAIH" userId="c61c99c5-8879-40d4-ae6d-588650192bed" providerId="ADAL" clId="{10516F79-7E6E-4CEF-ABFC-6CDF48B9C394}" dt="2025-02-06T04:25:21.184" v="199" actId="1076"/>
          <ac:spMkLst>
            <pc:docMk/>
            <pc:sldMk cId="2132578367" sldId="11606"/>
            <ac:spMk id="7" creationId="{E590391E-B286-7359-142C-324F23544CB2}"/>
          </ac:spMkLst>
        </pc:spChg>
        <pc:spChg chg="add mod">
          <ac:chgData name="SHADIH HUSSEIN KHALLL QUDAIH" userId="c61c99c5-8879-40d4-ae6d-588650192bed" providerId="ADAL" clId="{10516F79-7E6E-4CEF-ABFC-6CDF48B9C394}" dt="2025-02-06T04:24:46.833" v="192" actId="20577"/>
          <ac:spMkLst>
            <pc:docMk/>
            <pc:sldMk cId="2132578367" sldId="11606"/>
            <ac:spMk id="9" creationId="{55039FE7-8D10-F1ED-AD5B-8430CCD67472}"/>
          </ac:spMkLst>
        </pc:spChg>
        <pc:spChg chg="del">
          <ac:chgData name="SHADIH HUSSEIN KHALLL QUDAIH" userId="c61c99c5-8879-40d4-ae6d-588650192bed" providerId="ADAL" clId="{10516F79-7E6E-4CEF-ABFC-6CDF48B9C394}" dt="2025-02-06T03:37:34.363" v="40" actId="478"/>
          <ac:spMkLst>
            <pc:docMk/>
            <pc:sldMk cId="2132578367" sldId="11606"/>
            <ac:spMk id="9" creationId="{D26EA3BE-2094-6022-E81E-25AC338B98D4}"/>
          </ac:spMkLst>
        </pc:spChg>
        <pc:spChg chg="mod">
          <ac:chgData name="SHADIH HUSSEIN KHALLL QUDAIH" userId="c61c99c5-8879-40d4-ae6d-588650192bed" providerId="ADAL" clId="{10516F79-7E6E-4CEF-ABFC-6CDF48B9C394}" dt="2025-02-06T04:22:49.280" v="176" actId="1076"/>
          <ac:spMkLst>
            <pc:docMk/>
            <pc:sldMk cId="2132578367" sldId="11606"/>
            <ac:spMk id="17" creationId="{BABF6239-73F6-EB7E-9C93-438D57F00090}"/>
          </ac:spMkLst>
        </pc:spChg>
        <pc:spChg chg="mod">
          <ac:chgData name="SHADIH HUSSEIN KHALLL QUDAIH" userId="c61c99c5-8879-40d4-ae6d-588650192bed" providerId="ADAL" clId="{10516F79-7E6E-4CEF-ABFC-6CDF48B9C394}" dt="2025-02-06T04:22:42.024" v="174" actId="1076"/>
          <ac:spMkLst>
            <pc:docMk/>
            <pc:sldMk cId="2132578367" sldId="11606"/>
            <ac:spMk id="20" creationId="{107E3850-7813-8B0D-41B3-04626CBD3E51}"/>
          </ac:spMkLst>
        </pc:spChg>
        <pc:picChg chg="add mod">
          <ac:chgData name="SHADIH HUSSEIN KHALLL QUDAIH" userId="c61c99c5-8879-40d4-ae6d-588650192bed" providerId="ADAL" clId="{10516F79-7E6E-4CEF-ABFC-6CDF48B9C394}" dt="2025-02-06T04:24:52.633" v="193" actId="14100"/>
          <ac:picMkLst>
            <pc:docMk/>
            <pc:sldMk cId="2132578367" sldId="11606"/>
            <ac:picMk id="4" creationId="{08C283F2-C1A7-50D8-8775-C188383364E1}"/>
          </ac:picMkLst>
        </pc:picChg>
        <pc:picChg chg="del">
          <ac:chgData name="SHADIH HUSSEIN KHALLL QUDAIH" userId="c61c99c5-8879-40d4-ae6d-588650192bed" providerId="ADAL" clId="{10516F79-7E6E-4CEF-ABFC-6CDF48B9C394}" dt="2025-02-06T03:34:31.182" v="28" actId="478"/>
          <ac:picMkLst>
            <pc:docMk/>
            <pc:sldMk cId="2132578367" sldId="11606"/>
            <ac:picMk id="4" creationId="{BF36694C-CF24-709B-F262-79F30F8B107C}"/>
          </ac:picMkLst>
        </pc:picChg>
        <pc:picChg chg="add mod">
          <ac:chgData name="SHADIH HUSSEIN KHALLL QUDAIH" userId="c61c99c5-8879-40d4-ae6d-588650192bed" providerId="ADAL" clId="{10516F79-7E6E-4CEF-ABFC-6CDF48B9C394}" dt="2025-02-06T04:24:24.096" v="182" actId="14100"/>
          <ac:picMkLst>
            <pc:docMk/>
            <pc:sldMk cId="2132578367" sldId="11606"/>
            <ac:picMk id="5" creationId="{C687F85B-5801-134D-0291-A7AA1E6CF915}"/>
          </ac:picMkLst>
        </pc:picChg>
        <pc:picChg chg="mod">
          <ac:chgData name="SHADIH HUSSEIN KHALLL QUDAIH" userId="c61c99c5-8879-40d4-ae6d-588650192bed" providerId="ADAL" clId="{10516F79-7E6E-4CEF-ABFC-6CDF48B9C394}" dt="2025-02-06T04:25:01.553" v="196" actId="14100"/>
          <ac:picMkLst>
            <pc:docMk/>
            <pc:sldMk cId="2132578367" sldId="11606"/>
            <ac:picMk id="6" creationId="{EDDF7245-47ED-8909-F95F-0E7021323C9B}"/>
          </ac:picMkLst>
        </pc:picChg>
        <pc:picChg chg="add del mod">
          <ac:chgData name="SHADIH HUSSEIN KHALLL QUDAIH" userId="c61c99c5-8879-40d4-ae6d-588650192bed" providerId="ADAL" clId="{10516F79-7E6E-4CEF-ABFC-6CDF48B9C394}" dt="2025-02-06T04:24:35.858" v="185" actId="478"/>
          <ac:picMkLst>
            <pc:docMk/>
            <pc:sldMk cId="2132578367" sldId="11606"/>
            <ac:picMk id="8" creationId="{C455A805-0594-0F13-55E8-DD6C7699EA9B}"/>
          </ac:picMkLst>
        </pc:picChg>
        <pc:picChg chg="del">
          <ac:chgData name="SHADIH HUSSEIN KHALLL QUDAIH" userId="c61c99c5-8879-40d4-ae6d-588650192bed" providerId="ADAL" clId="{10516F79-7E6E-4CEF-ABFC-6CDF48B9C394}" dt="2025-02-06T03:34:29.646" v="27" actId="478"/>
          <ac:picMkLst>
            <pc:docMk/>
            <pc:sldMk cId="2132578367" sldId="11606"/>
            <ac:picMk id="10" creationId="{8AE3B12D-71AF-E13F-D0BC-2C201CBB4B05}"/>
          </ac:picMkLst>
        </pc:picChg>
        <pc:picChg chg="add del">
          <ac:chgData name="SHADIH HUSSEIN KHALLL QUDAIH" userId="c61c99c5-8879-40d4-ae6d-588650192bed" providerId="ADAL" clId="{10516F79-7E6E-4CEF-ABFC-6CDF48B9C394}" dt="2025-02-06T03:35:40.396" v="30" actId="478"/>
          <ac:picMkLst>
            <pc:docMk/>
            <pc:sldMk cId="2132578367" sldId="11606"/>
            <ac:picMk id="11" creationId="{CB88994E-B72B-DED4-6AD3-18AD2E298EF8}"/>
          </ac:picMkLst>
        </pc:picChg>
        <pc:picChg chg="add del mod">
          <ac:chgData name="SHADIH HUSSEIN KHALLL QUDAIH" userId="c61c99c5-8879-40d4-ae6d-588650192bed" providerId="ADAL" clId="{10516F79-7E6E-4CEF-ABFC-6CDF48B9C394}" dt="2025-02-06T04:20:22.264" v="145" actId="478"/>
          <ac:picMkLst>
            <pc:docMk/>
            <pc:sldMk cId="2132578367" sldId="11606"/>
            <ac:picMk id="13" creationId="{84617938-6B69-AE4B-4666-C161CAB3D3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00275"/>
              </p:ext>
            </p:extLst>
          </p:nvPr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8D98C83D-4599-3C26-2FDB-BFBC55EE496E}"/>
              </a:ext>
            </a:extLst>
          </p:cNvPr>
          <p:cNvSpPr txBox="1"/>
          <p:nvPr/>
        </p:nvSpPr>
        <p:spPr>
          <a:xfrm>
            <a:off x="5683901" y="6080757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محصول الخيار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152E0-2E2F-5D0F-5FFE-A0492FF656BC}"/>
              </a:ext>
            </a:extLst>
          </p:cNvPr>
          <p:cNvSpPr txBox="1"/>
          <p:nvPr/>
        </p:nvSpPr>
        <p:spPr>
          <a:xfrm>
            <a:off x="1791730" y="2472765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0" i="0" u="sng" strike="noStrike" dirty="0">
                <a:solidFill>
                  <a:srgbClr val="1888CA"/>
                </a:solidFill>
                <a:effectLst/>
                <a:latin typeface="Roboto" panose="02000000000000000000" pitchFamily="2" charset="0"/>
                <a:hlinkClick r:id="rId2"/>
              </a:rPr>
              <a:t>ان يتعرف الطالب من خلال الصور لمحاصيل الزراعية الصيفية ( البيئة الدافئة</a:t>
            </a:r>
            <a:r>
              <a:rPr lang="ar-AE" b="0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00A1F7-02C7-2818-0B15-49F9DF6A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1" y="3008466"/>
            <a:ext cx="3532585" cy="2966088"/>
          </a:xfrm>
          <a:prstGeom prst="rect">
            <a:avLst/>
          </a:prstGeom>
        </p:spPr>
      </p:pic>
      <p:sp>
        <p:nvSpPr>
          <p:cNvPr id="17" name="مربع نص 27">
            <a:extLst>
              <a:ext uri="{FF2B5EF4-FFF2-40B4-BE49-F238E27FC236}">
                <a16:creationId xmlns:a16="http://schemas.microsoft.com/office/drawing/2014/main" id="{51369BDF-79D1-F1D7-A25F-9A2BF748630E}"/>
              </a:ext>
            </a:extLst>
          </p:cNvPr>
          <p:cNvSpPr txBox="1"/>
          <p:nvPr/>
        </p:nvSpPr>
        <p:spPr>
          <a:xfrm>
            <a:off x="1059321" y="606391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محصول الذرة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D3928-1F8E-DBF7-A7C7-C3B7ACF2A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021" y="3012813"/>
            <a:ext cx="3330017" cy="2961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65A62C-5E59-3F03-B3D7-68A9871F4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206" y="3008465"/>
            <a:ext cx="3231163" cy="2946621"/>
          </a:xfrm>
          <a:prstGeom prst="rect">
            <a:avLst/>
          </a:prstGeom>
        </p:spPr>
      </p:pic>
      <p:sp>
        <p:nvSpPr>
          <p:cNvPr id="6" name="مربع نص 27">
            <a:extLst>
              <a:ext uri="{FF2B5EF4-FFF2-40B4-BE49-F238E27FC236}">
                <a16:creationId xmlns:a16="http://schemas.microsoft.com/office/drawing/2014/main" id="{6681CC1D-6A42-E2DD-8C67-36FBDDEFBBD4}"/>
              </a:ext>
            </a:extLst>
          </p:cNvPr>
          <p:cNvSpPr txBox="1"/>
          <p:nvPr/>
        </p:nvSpPr>
        <p:spPr>
          <a:xfrm>
            <a:off x="9667862" y="6080757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محصول الطماطم </a:t>
            </a:r>
          </a:p>
        </p:txBody>
      </p:sp>
    </p:spTree>
    <p:extLst>
      <p:ext uri="{BB962C8B-B14F-4D97-AF65-F5344CB8AC3E}">
        <p14:creationId xmlns:p14="http://schemas.microsoft.com/office/powerpoint/2010/main" val="348364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FA9D-8BB7-4897-B869-B9CEA899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86C7F6F-0DC7-3728-41BD-7BC772F1EBF9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BDF79940-DCC2-1E5A-1F46-C671B012F7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107E3850-7813-8B0D-41B3-04626CBD3E51}"/>
              </a:ext>
            </a:extLst>
          </p:cNvPr>
          <p:cNvSpPr txBox="1"/>
          <p:nvPr/>
        </p:nvSpPr>
        <p:spPr>
          <a:xfrm>
            <a:off x="9650322" y="5955957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محصول الملفوف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0391E-B286-7359-142C-324F23544CB2}"/>
              </a:ext>
            </a:extLst>
          </p:cNvPr>
          <p:cNvSpPr txBox="1"/>
          <p:nvPr/>
        </p:nvSpPr>
        <p:spPr>
          <a:xfrm>
            <a:off x="1559366" y="2417775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يتعرف الطالب من خلال الصور المحاصيل الزراعية الشتوية ( البيئة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الباردة</a:t>
            </a:r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BABF6239-73F6-EB7E-9C93-438D57F00090}"/>
              </a:ext>
            </a:extLst>
          </p:cNvPr>
          <p:cNvSpPr txBox="1"/>
          <p:nvPr/>
        </p:nvSpPr>
        <p:spPr>
          <a:xfrm>
            <a:off x="1636878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Noto Naskh Arabic UI"/>
              </a:rPr>
              <a:t>محصول البازيلاء 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F7245-47ED-8909-F95F-0E7021323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45" y="2913795"/>
            <a:ext cx="3697725" cy="2981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C283F2-C1A7-50D8-8775-C18838336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615" y="3119276"/>
            <a:ext cx="3364240" cy="268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7F85B-5801-134D-0291-A7AA1E6CF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658" y="2913794"/>
            <a:ext cx="3364239" cy="2893881"/>
          </a:xfrm>
          <a:prstGeom prst="rect">
            <a:avLst/>
          </a:prstGeom>
        </p:spPr>
      </p:pic>
      <p:sp>
        <p:nvSpPr>
          <p:cNvPr id="9" name="مربع نص 27">
            <a:extLst>
              <a:ext uri="{FF2B5EF4-FFF2-40B4-BE49-F238E27FC236}">
                <a16:creationId xmlns:a16="http://schemas.microsoft.com/office/drawing/2014/main" id="{55039FE7-8D10-F1ED-AD5B-8430CCD67472}"/>
              </a:ext>
            </a:extLst>
          </p:cNvPr>
          <p:cNvSpPr txBox="1"/>
          <p:nvPr/>
        </p:nvSpPr>
        <p:spPr>
          <a:xfrm>
            <a:off x="5444368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Noto Naskh Arabic UI"/>
              </a:rPr>
              <a:t>محصول الجزر 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57836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132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Noto Naskh Arabic UI</vt:lpstr>
      <vt:lpstr>Roboto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20</cp:revision>
  <dcterms:created xsi:type="dcterms:W3CDTF">2024-07-11T12:32:29Z</dcterms:created>
  <dcterms:modified xsi:type="dcterms:W3CDTF">2025-02-06T04:25:49Z</dcterms:modified>
</cp:coreProperties>
</file>