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5" r:id="rId4"/>
    <p:sldId id="11606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78F1B-4D9E-4ECD-9EB2-DBCF59904A4E}" v="3" dt="2025-02-06T05:28:27.342"/>
    <p1510:client id="{39ABB579-53E2-49FE-A118-0A450234352B}" v="7" dt="2025-02-06T05:07:35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16478F1B-4D9E-4ECD-9EB2-DBCF59904A4E}"/>
    <pc:docChg chg="custSel modSld">
      <pc:chgData name="SHADIH HUSSEIN KHALLL QUDAIH" userId="c61c99c5-8879-40d4-ae6d-588650192bed" providerId="ADAL" clId="{16478F1B-4D9E-4ECD-9EB2-DBCF59904A4E}" dt="2025-02-06T05:28:59.087" v="34" actId="20577"/>
      <pc:docMkLst>
        <pc:docMk/>
      </pc:docMkLst>
      <pc:sldChg chg="addSp delSp modSp mod">
        <pc:chgData name="SHADIH HUSSEIN KHALLL QUDAIH" userId="c61c99c5-8879-40d4-ae6d-588650192bed" providerId="ADAL" clId="{16478F1B-4D9E-4ECD-9EB2-DBCF59904A4E}" dt="2025-02-06T05:28:59.087" v="34" actId="20577"/>
        <pc:sldMkLst>
          <pc:docMk/>
          <pc:sldMk cId="3483645148" sldId="11605"/>
        </pc:sldMkLst>
        <pc:spChg chg="mod">
          <ac:chgData name="SHADIH HUSSEIN KHALLL QUDAIH" userId="c61c99c5-8879-40d4-ae6d-588650192bed" providerId="ADAL" clId="{16478F1B-4D9E-4ECD-9EB2-DBCF59904A4E}" dt="2025-02-06T05:28:50.303" v="29" actId="20577"/>
          <ac:spMkLst>
            <pc:docMk/>
            <pc:sldMk cId="3483645148" sldId="11605"/>
            <ac:spMk id="17" creationId="{51369BDF-79D1-F1D7-A25F-9A2BF748630E}"/>
          </ac:spMkLst>
        </pc:spChg>
        <pc:spChg chg="mod">
          <ac:chgData name="SHADIH HUSSEIN KHALLL QUDAIH" userId="c61c99c5-8879-40d4-ae6d-588650192bed" providerId="ADAL" clId="{16478F1B-4D9E-4ECD-9EB2-DBCF59904A4E}" dt="2025-02-06T05:28:59.087" v="34" actId="20577"/>
          <ac:spMkLst>
            <pc:docMk/>
            <pc:sldMk cId="3483645148" sldId="11605"/>
            <ac:spMk id="20" creationId="{8D98C83D-4599-3C26-2FDB-BFBC55EE496E}"/>
          </ac:spMkLst>
        </pc:spChg>
        <pc:picChg chg="add mod">
          <ac:chgData name="SHADIH HUSSEIN KHALLL QUDAIH" userId="c61c99c5-8879-40d4-ae6d-588650192bed" providerId="ADAL" clId="{16478F1B-4D9E-4ECD-9EB2-DBCF59904A4E}" dt="2025-02-06T05:28:35.399" v="23" actId="14100"/>
          <ac:picMkLst>
            <pc:docMk/>
            <pc:sldMk cId="3483645148" sldId="11605"/>
            <ac:picMk id="4" creationId="{58F2A6C9-F9FA-6DB8-349F-276CD7268EE6}"/>
          </ac:picMkLst>
        </pc:picChg>
        <pc:picChg chg="del">
          <ac:chgData name="SHADIH HUSSEIN KHALLL QUDAIH" userId="c61c99c5-8879-40d4-ae6d-588650192bed" providerId="ADAL" clId="{16478F1B-4D9E-4ECD-9EB2-DBCF59904A4E}" dt="2025-02-06T05:28:25.808" v="18" actId="478"/>
          <ac:picMkLst>
            <pc:docMk/>
            <pc:sldMk cId="3483645148" sldId="11605"/>
            <ac:picMk id="9" creationId="{63F3D993-1E02-D424-B29F-B66D2CC3BC9C}"/>
          </ac:picMkLst>
        </pc:picChg>
      </pc:sldChg>
      <pc:sldChg chg="addSp delSp modSp mod">
        <pc:chgData name="SHADIH HUSSEIN KHALLL QUDAIH" userId="c61c99c5-8879-40d4-ae6d-588650192bed" providerId="ADAL" clId="{16478F1B-4D9E-4ECD-9EB2-DBCF59904A4E}" dt="2025-02-06T05:28:10.675" v="17" actId="14100"/>
        <pc:sldMkLst>
          <pc:docMk/>
          <pc:sldMk cId="112727294" sldId="11608"/>
        </pc:sldMkLst>
        <pc:spChg chg="mod">
          <ac:chgData name="SHADIH HUSSEIN KHALLL QUDAIH" userId="c61c99c5-8879-40d4-ae6d-588650192bed" providerId="ADAL" clId="{16478F1B-4D9E-4ECD-9EB2-DBCF59904A4E}" dt="2025-02-06T05:28:06.752" v="16" actId="20577"/>
          <ac:spMkLst>
            <pc:docMk/>
            <pc:sldMk cId="112727294" sldId="11608"/>
            <ac:spMk id="20" creationId="{107E3850-7813-8B0D-41B3-04626CBD3E51}"/>
          </ac:spMkLst>
        </pc:spChg>
        <pc:picChg chg="del">
          <ac:chgData name="SHADIH HUSSEIN KHALLL QUDAIH" userId="c61c99c5-8879-40d4-ae6d-588650192bed" providerId="ADAL" clId="{16478F1B-4D9E-4ECD-9EB2-DBCF59904A4E}" dt="2025-02-06T05:27:07.092" v="0" actId="478"/>
          <ac:picMkLst>
            <pc:docMk/>
            <pc:sldMk cId="112727294" sldId="11608"/>
            <ac:picMk id="4" creationId="{08C283F2-C1A7-50D8-8775-C188383364E1}"/>
          </ac:picMkLst>
        </pc:picChg>
        <pc:picChg chg="add del mod">
          <ac:chgData name="SHADIH HUSSEIN KHALLL QUDAIH" userId="c61c99c5-8879-40d4-ae6d-588650192bed" providerId="ADAL" clId="{16478F1B-4D9E-4ECD-9EB2-DBCF59904A4E}" dt="2025-02-06T05:27:11.673" v="3" actId="478"/>
          <ac:picMkLst>
            <pc:docMk/>
            <pc:sldMk cId="112727294" sldId="11608"/>
            <ac:picMk id="8" creationId="{2C6B5185-DDAB-9C28-6D12-3AEF147C034D}"/>
          </ac:picMkLst>
        </pc:picChg>
        <pc:picChg chg="add mod">
          <ac:chgData name="SHADIH HUSSEIN KHALLL QUDAIH" userId="c61c99c5-8879-40d4-ae6d-588650192bed" providerId="ADAL" clId="{16478F1B-4D9E-4ECD-9EB2-DBCF59904A4E}" dt="2025-02-06T05:28:10.675" v="17" actId="14100"/>
          <ac:picMkLst>
            <pc:docMk/>
            <pc:sldMk cId="112727294" sldId="11608"/>
            <ac:picMk id="10" creationId="{F17695AA-E921-2F91-540E-2762AC5FE2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5683901" y="60807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الخيار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1791730" y="247276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0" i="0" u="sng" strike="noStrike" dirty="0">
                <a:solidFill>
                  <a:srgbClr val="1888CA"/>
                </a:solidFill>
                <a:effectLst/>
                <a:latin typeface="Roboto" panose="02000000000000000000" pitchFamily="2" charset="0"/>
                <a:hlinkClick r:id="rId2"/>
              </a:rPr>
              <a:t>ان يتعرف الطالب من خلال الصور لمحاصيل الزراعية الصيفية ( البيئة الدافئة</a:t>
            </a:r>
            <a:r>
              <a:rPr lang="ar-AE" b="0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1" y="3008466"/>
            <a:ext cx="3532585" cy="2966088"/>
          </a:xfrm>
          <a:prstGeom prst="rect">
            <a:avLst/>
          </a:prstGeom>
        </p:spPr>
      </p:pic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059321" y="606391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الذرة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D3928-1F8E-DBF7-A7C7-C3B7ACF2A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021" y="3012813"/>
            <a:ext cx="3330017" cy="2961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5A62C-5E59-3F03-B3D7-68A9871F4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206" y="3008465"/>
            <a:ext cx="3231163" cy="2946621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6681CC1D-6A42-E2DD-8C67-36FBDDEFBBD4}"/>
              </a:ext>
            </a:extLst>
          </p:cNvPr>
          <p:cNvSpPr txBox="1"/>
          <p:nvPr/>
        </p:nvSpPr>
        <p:spPr>
          <a:xfrm>
            <a:off x="9667862" y="60807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الطماطم </a:t>
            </a:r>
          </a:p>
        </p:txBody>
      </p:sp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FA9D-8BB7-4897-B869-B9CEA899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86C7F6F-0DC7-3728-41BD-7BC772F1EBF9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DF79940-DCC2-1E5A-1F46-C671B012F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07E3850-7813-8B0D-41B3-04626CBD3E51}"/>
              </a:ext>
            </a:extLst>
          </p:cNvPr>
          <p:cNvSpPr txBox="1"/>
          <p:nvPr/>
        </p:nvSpPr>
        <p:spPr>
          <a:xfrm>
            <a:off x="9650322" y="59559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الخس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391E-B286-7359-142C-324F23544CB2}"/>
              </a:ext>
            </a:extLst>
          </p:cNvPr>
          <p:cNvSpPr txBox="1"/>
          <p:nvPr/>
        </p:nvSpPr>
        <p:spPr>
          <a:xfrm>
            <a:off x="1559366" y="241777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من خلال الصور المحاصيل الزراعية الشتوية ( البيئة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الباردة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ABF6239-73F6-EB7E-9C93-438D57F00090}"/>
              </a:ext>
            </a:extLst>
          </p:cNvPr>
          <p:cNvSpPr txBox="1"/>
          <p:nvPr/>
        </p:nvSpPr>
        <p:spPr>
          <a:xfrm>
            <a:off x="163687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البازيلاء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F7245-47ED-8909-F95F-0E702132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5" y="2913795"/>
            <a:ext cx="3697725" cy="298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7F85B-5801-134D-0291-A7AA1E6CF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658" y="2913794"/>
            <a:ext cx="3364239" cy="2893881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55039FE7-8D10-F1ED-AD5B-8430CCD67472}"/>
              </a:ext>
            </a:extLst>
          </p:cNvPr>
          <p:cNvSpPr txBox="1"/>
          <p:nvPr/>
        </p:nvSpPr>
        <p:spPr>
          <a:xfrm>
            <a:off x="544436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الجزر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695AA-E921-2F91-540E-2762AC5FE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793" y="3002691"/>
            <a:ext cx="3487132" cy="28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00275"/>
              </p:ext>
            </p:extLst>
          </p:nvPr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4897236" y="606391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الذرة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1791730" y="247276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0" i="0" u="sng" strike="noStrike" dirty="0">
                <a:solidFill>
                  <a:srgbClr val="1888CA"/>
                </a:solidFill>
                <a:effectLst/>
                <a:latin typeface="Roboto" panose="02000000000000000000" pitchFamily="2" charset="0"/>
                <a:hlinkClick r:id="rId2"/>
              </a:rPr>
              <a:t>ان يشير الطالب من خلال الصور لمحاصيل الزراعية الصيفية ( البيئة الدافئة</a:t>
            </a:r>
            <a:r>
              <a:rPr lang="ar-AE" b="0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09" y="3008466"/>
            <a:ext cx="3532585" cy="2966088"/>
          </a:xfrm>
          <a:prstGeom prst="rect">
            <a:avLst/>
          </a:prstGeom>
        </p:spPr>
      </p:pic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059321" y="61851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الخس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6681CC1D-6A42-E2DD-8C67-36FBDDEFBBD4}"/>
              </a:ext>
            </a:extLst>
          </p:cNvPr>
          <p:cNvSpPr txBox="1"/>
          <p:nvPr/>
        </p:nvSpPr>
        <p:spPr>
          <a:xfrm>
            <a:off x="8851802" y="607191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الجزر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9CF46-95CE-8298-B5A8-18D58742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19" y="3008466"/>
            <a:ext cx="3532585" cy="2895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F2A6C9-F9FA-6DB8-349F-276CD7268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2" y="2941915"/>
            <a:ext cx="3335805" cy="2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FA9D-8BB7-4897-B869-B9CEA899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86C7F6F-0DC7-3728-41BD-7BC772F1EBF9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DF79940-DCC2-1E5A-1F46-C671B012F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07E3850-7813-8B0D-41B3-04626CBD3E51}"/>
              </a:ext>
            </a:extLst>
          </p:cNvPr>
          <p:cNvSpPr txBox="1"/>
          <p:nvPr/>
        </p:nvSpPr>
        <p:spPr>
          <a:xfrm>
            <a:off x="9382856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البزيلاء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391E-B286-7359-142C-324F23544CB2}"/>
              </a:ext>
            </a:extLst>
          </p:cNvPr>
          <p:cNvSpPr txBox="1"/>
          <p:nvPr/>
        </p:nvSpPr>
        <p:spPr>
          <a:xfrm>
            <a:off x="1559366" y="241777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من خلال الصور المحاصيل الزراعية الشتوية ( البيئة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الباردة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ABF6239-73F6-EB7E-9C93-438D57F00090}"/>
              </a:ext>
            </a:extLst>
          </p:cNvPr>
          <p:cNvSpPr txBox="1"/>
          <p:nvPr/>
        </p:nvSpPr>
        <p:spPr>
          <a:xfrm>
            <a:off x="163687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الطماطم 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7F85B-5801-134D-0291-A7AA1E6CF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58" y="2913794"/>
            <a:ext cx="3364239" cy="2893881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55039FE7-8D10-F1ED-AD5B-8430CCD67472}"/>
              </a:ext>
            </a:extLst>
          </p:cNvPr>
          <p:cNvSpPr txBox="1"/>
          <p:nvPr/>
        </p:nvSpPr>
        <p:spPr>
          <a:xfrm>
            <a:off x="544436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الجزر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3EC90D-FA7C-2F30-C09F-284E1D44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0" y="2913794"/>
            <a:ext cx="3525793" cy="2860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975906-42AC-1779-29D3-C3DB11D4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251" y="2993456"/>
            <a:ext cx="3364239" cy="27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836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264</Words>
  <Application>Microsoft Office PowerPoint</Application>
  <PresentationFormat>Widescreen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Noto Naskh Arabic UI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cp:lastPrinted>2025-02-06T04:28:35Z</cp:lastPrinted>
  <dcterms:created xsi:type="dcterms:W3CDTF">2024-07-11T12:32:29Z</dcterms:created>
  <dcterms:modified xsi:type="dcterms:W3CDTF">2025-02-06T05:29:04Z</dcterms:modified>
</cp:coreProperties>
</file>