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1" r:id="rId3"/>
    <p:sldId id="11612" r:id="rId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78F1B-4D9E-4ECD-9EB2-DBCF59904A4E}" v="69" dt="2025-02-13T03:00:17.796"/>
    <p1510:client id="{E31CD445-317A-492B-BD85-07E4C2F4A6D9}" v="13" dt="2025-02-13T04:34:5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E31CD445-317A-492B-BD85-07E4C2F4A6D9}"/>
    <pc:docChg chg="custSel delSld modSld">
      <pc:chgData name="SHADIH HUSSEIN KHALLL QUDAIH" userId="c61c99c5-8879-40d4-ae6d-588650192bed" providerId="ADAL" clId="{E31CD445-317A-492B-BD85-07E4C2F4A6D9}" dt="2025-02-13T04:35:11.550" v="180" actId="14100"/>
      <pc:docMkLst>
        <pc:docMk/>
      </pc:docMkLst>
      <pc:sldChg chg="addSp delSp modSp mod">
        <pc:chgData name="SHADIH HUSSEIN KHALLL QUDAIH" userId="c61c99c5-8879-40d4-ae6d-588650192bed" providerId="ADAL" clId="{E31CD445-317A-492B-BD85-07E4C2F4A6D9}" dt="2025-02-13T04:10:39.685" v="124" actId="1076"/>
        <pc:sldMkLst>
          <pc:docMk/>
          <pc:sldMk cId="1425199398" sldId="11607"/>
        </pc:sldMkLst>
        <pc:spChg chg="del">
          <ac:chgData name="SHADIH HUSSEIN KHALLL QUDAIH" userId="c61c99c5-8879-40d4-ae6d-588650192bed" providerId="ADAL" clId="{E31CD445-317A-492B-BD85-07E4C2F4A6D9}" dt="2025-02-13T04:07:21.825" v="94" actId="478"/>
          <ac:spMkLst>
            <pc:docMk/>
            <pc:sldMk cId="1425199398" sldId="11607"/>
            <ac:spMk id="6" creationId="{6681CC1D-6A42-E2DD-8C67-36FBDDEFBBD4}"/>
          </ac:spMkLst>
        </pc:spChg>
        <pc:spChg chg="mod">
          <ac:chgData name="SHADIH HUSSEIN KHALLL QUDAIH" userId="c61c99c5-8879-40d4-ae6d-588650192bed" providerId="ADAL" clId="{E31CD445-317A-492B-BD85-07E4C2F4A6D9}" dt="2025-02-13T04:10:29.514" v="121" actId="20577"/>
          <ac:spMkLst>
            <pc:docMk/>
            <pc:sldMk cId="1425199398" sldId="11607"/>
            <ac:spMk id="9" creationId="{795403CB-B61D-DD68-90A5-A4B86ACF61DA}"/>
          </ac:spMkLst>
        </pc:spChg>
        <pc:spChg chg="mod">
          <ac:chgData name="SHADIH HUSSEIN KHALLL QUDAIH" userId="c61c99c5-8879-40d4-ae6d-588650192bed" providerId="ADAL" clId="{E31CD445-317A-492B-BD85-07E4C2F4A6D9}" dt="2025-02-13T04:07:24.473" v="95" actId="1076"/>
          <ac:spMkLst>
            <pc:docMk/>
            <pc:sldMk cId="1425199398" sldId="11607"/>
            <ac:spMk id="10" creationId="{C97BEE35-410A-8206-BD50-8DA05A7A0513}"/>
          </ac:spMkLst>
        </pc:spChg>
        <pc:spChg chg="del">
          <ac:chgData name="SHADIH HUSSEIN KHALLL QUDAIH" userId="c61c99c5-8879-40d4-ae6d-588650192bed" providerId="ADAL" clId="{E31CD445-317A-492B-BD85-07E4C2F4A6D9}" dt="2025-02-13T04:07:20.169" v="93" actId="478"/>
          <ac:spMkLst>
            <pc:docMk/>
            <pc:sldMk cId="1425199398" sldId="11607"/>
            <ac:spMk id="15" creationId="{441EC41A-AAD8-AABE-4632-A5BC45B85D03}"/>
          </ac:spMkLst>
        </pc:spChg>
        <pc:spChg chg="mod">
          <ac:chgData name="SHADIH HUSSEIN KHALLL QUDAIH" userId="c61c99c5-8879-40d4-ae6d-588650192bed" providerId="ADAL" clId="{E31CD445-317A-492B-BD85-07E4C2F4A6D9}" dt="2025-02-13T04:10:39.685" v="124" actId="1076"/>
          <ac:spMkLst>
            <pc:docMk/>
            <pc:sldMk cId="1425199398" sldId="11607"/>
            <ac:spMk id="17" creationId="{51369BDF-79D1-F1D7-A25F-9A2BF748630E}"/>
          </ac:spMkLst>
        </pc:spChg>
        <pc:graphicFrameChg chg="mod modGraphic">
          <ac:chgData name="SHADIH HUSSEIN KHALLL QUDAIH" userId="c61c99c5-8879-40d4-ae6d-588650192bed" providerId="ADAL" clId="{E31CD445-317A-492B-BD85-07E4C2F4A6D9}" dt="2025-02-13T03:11:23.467" v="14" actId="113"/>
          <ac:graphicFrameMkLst>
            <pc:docMk/>
            <pc:sldMk cId="1425199398" sldId="11607"/>
            <ac:graphicFrameMk id="2" creationId="{D818E776-DE14-BDDA-F54F-F2A367CB980F}"/>
          </ac:graphicFrameMkLst>
        </pc:graphicFrameChg>
        <pc:picChg chg="del">
          <ac:chgData name="SHADIH HUSSEIN KHALLL QUDAIH" userId="c61c99c5-8879-40d4-ae6d-588650192bed" providerId="ADAL" clId="{E31CD445-317A-492B-BD85-07E4C2F4A6D9}" dt="2025-02-13T03:08:59.074" v="3" actId="478"/>
          <ac:picMkLst>
            <pc:docMk/>
            <pc:sldMk cId="1425199398" sldId="11607"/>
            <ac:picMk id="4" creationId="{F2C0E382-F331-3488-8A8B-258161CBCC22}"/>
          </ac:picMkLst>
        </pc:picChg>
        <pc:picChg chg="add del mod">
          <ac:chgData name="SHADIH HUSSEIN KHALLL QUDAIH" userId="c61c99c5-8879-40d4-ae6d-588650192bed" providerId="ADAL" clId="{E31CD445-317A-492B-BD85-07E4C2F4A6D9}" dt="2025-02-13T03:13:47.168" v="15" actId="478"/>
          <ac:picMkLst>
            <pc:docMk/>
            <pc:sldMk cId="1425199398" sldId="11607"/>
            <ac:picMk id="5" creationId="{CC4C512D-DDA5-85C2-85DA-68C887DA159F}"/>
          </ac:picMkLst>
        </pc:picChg>
        <pc:picChg chg="del">
          <ac:chgData name="SHADIH HUSSEIN KHALLL QUDAIH" userId="c61c99c5-8879-40d4-ae6d-588650192bed" providerId="ADAL" clId="{E31CD445-317A-492B-BD85-07E4C2F4A6D9}" dt="2025-02-13T03:08:52.144" v="0" actId="478"/>
          <ac:picMkLst>
            <pc:docMk/>
            <pc:sldMk cId="1425199398" sldId="11607"/>
            <ac:picMk id="7" creationId="{E12FEB35-E122-8E2B-D7BF-21E59F439F3F}"/>
          </ac:picMkLst>
        </pc:picChg>
        <pc:picChg chg="del">
          <ac:chgData name="SHADIH HUSSEIN KHALLL QUDAIH" userId="c61c99c5-8879-40d4-ae6d-588650192bed" providerId="ADAL" clId="{E31CD445-317A-492B-BD85-07E4C2F4A6D9}" dt="2025-02-13T03:08:54.489" v="1" actId="478"/>
          <ac:picMkLst>
            <pc:docMk/>
            <pc:sldMk cId="1425199398" sldId="11607"/>
            <ac:picMk id="8" creationId="{3C532D7E-E407-0C6C-C0C5-B9FC7E422965}"/>
          </ac:picMkLst>
        </pc:picChg>
        <pc:picChg chg="add mod">
          <ac:chgData name="SHADIH HUSSEIN KHALLL QUDAIH" userId="c61c99c5-8879-40d4-ae6d-588650192bed" providerId="ADAL" clId="{E31CD445-317A-492B-BD85-07E4C2F4A6D9}" dt="2025-02-13T04:10:35.640" v="123" actId="14100"/>
          <ac:picMkLst>
            <pc:docMk/>
            <pc:sldMk cId="1425199398" sldId="11607"/>
            <ac:picMk id="11" creationId="{811FEE4C-4BF2-D202-2CA3-C36A2C1DE0AF}"/>
          </ac:picMkLst>
        </pc:picChg>
        <pc:picChg chg="add mod">
          <ac:chgData name="SHADIH HUSSEIN KHALLL QUDAIH" userId="c61c99c5-8879-40d4-ae6d-588650192bed" providerId="ADAL" clId="{E31CD445-317A-492B-BD85-07E4C2F4A6D9}" dt="2025-02-13T04:10:32.920" v="122" actId="14100"/>
          <ac:picMkLst>
            <pc:docMk/>
            <pc:sldMk cId="1425199398" sldId="11607"/>
            <ac:picMk id="12" creationId="{1B046D7E-F9B0-D2C5-0078-91BDF365F72D}"/>
          </ac:picMkLst>
        </pc:picChg>
        <pc:picChg chg="del">
          <ac:chgData name="SHADIH HUSSEIN KHALLL QUDAIH" userId="c61c99c5-8879-40d4-ae6d-588650192bed" providerId="ADAL" clId="{E31CD445-317A-492B-BD85-07E4C2F4A6D9}" dt="2025-02-13T03:08:56.738" v="2" actId="478"/>
          <ac:picMkLst>
            <pc:docMk/>
            <pc:sldMk cId="1425199398" sldId="11607"/>
            <ac:picMk id="14" creationId="{F6AF3E00-FD20-8BCE-5E82-E6C84BA6CFD1}"/>
          </ac:picMkLst>
        </pc:picChg>
      </pc:sldChg>
      <pc:sldChg chg="del">
        <pc:chgData name="SHADIH HUSSEIN KHALLL QUDAIH" userId="c61c99c5-8879-40d4-ae6d-588650192bed" providerId="ADAL" clId="{E31CD445-317A-492B-BD85-07E4C2F4A6D9}" dt="2025-02-13T04:24:51.094" v="158" actId="2696"/>
        <pc:sldMkLst>
          <pc:docMk/>
          <pc:sldMk cId="1593954103" sldId="11608"/>
        </pc:sldMkLst>
      </pc:sldChg>
      <pc:sldChg chg="del">
        <pc:chgData name="SHADIH HUSSEIN KHALLL QUDAIH" userId="c61c99c5-8879-40d4-ae6d-588650192bed" providerId="ADAL" clId="{E31CD445-317A-492B-BD85-07E4C2F4A6D9}" dt="2025-02-13T04:24:53.880" v="159" actId="2696"/>
        <pc:sldMkLst>
          <pc:docMk/>
          <pc:sldMk cId="848352981" sldId="11609"/>
        </pc:sldMkLst>
      </pc:sldChg>
      <pc:sldChg chg="del">
        <pc:chgData name="SHADIH HUSSEIN KHALLL QUDAIH" userId="c61c99c5-8879-40d4-ae6d-588650192bed" providerId="ADAL" clId="{E31CD445-317A-492B-BD85-07E4C2F4A6D9}" dt="2025-02-13T04:24:56.926" v="160" actId="2696"/>
        <pc:sldMkLst>
          <pc:docMk/>
          <pc:sldMk cId="2509106085" sldId="11610"/>
        </pc:sldMkLst>
      </pc:sldChg>
      <pc:sldChg chg="addSp delSp modSp mod">
        <pc:chgData name="SHADIH HUSSEIN KHALLL QUDAIH" userId="c61c99c5-8879-40d4-ae6d-588650192bed" providerId="ADAL" clId="{E31CD445-317A-492B-BD85-07E4C2F4A6D9}" dt="2025-02-13T04:24:45.158" v="157" actId="20577"/>
        <pc:sldMkLst>
          <pc:docMk/>
          <pc:sldMk cId="2281367140" sldId="11611"/>
        </pc:sldMkLst>
        <pc:spChg chg="mod">
          <ac:chgData name="SHADIH HUSSEIN KHALLL QUDAIH" userId="c61c99c5-8879-40d4-ae6d-588650192bed" providerId="ADAL" clId="{E31CD445-317A-492B-BD85-07E4C2F4A6D9}" dt="2025-02-13T04:24:45.158" v="157" actId="20577"/>
          <ac:spMkLst>
            <pc:docMk/>
            <pc:sldMk cId="2281367140" sldId="11611"/>
            <ac:spMk id="9" creationId="{12AF14FF-D8EE-6C68-6780-CACA905A8447}"/>
          </ac:spMkLst>
        </pc:spChg>
        <pc:spChg chg="mod">
          <ac:chgData name="SHADIH HUSSEIN KHALLL QUDAIH" userId="c61c99c5-8879-40d4-ae6d-588650192bed" providerId="ADAL" clId="{E31CD445-317A-492B-BD85-07E4C2F4A6D9}" dt="2025-02-13T04:24:19.891" v="147" actId="1076"/>
          <ac:spMkLst>
            <pc:docMk/>
            <pc:sldMk cId="2281367140" sldId="11611"/>
            <ac:spMk id="10" creationId="{31C0D172-364C-14B8-E92E-77960DBCA20B}"/>
          </ac:spMkLst>
        </pc:spChg>
        <pc:spChg chg="mod">
          <ac:chgData name="SHADIH HUSSEIN KHALLL QUDAIH" userId="c61c99c5-8879-40d4-ae6d-588650192bed" providerId="ADAL" clId="{E31CD445-317A-492B-BD85-07E4C2F4A6D9}" dt="2025-02-13T04:11:48.330" v="136" actId="20577"/>
          <ac:spMkLst>
            <pc:docMk/>
            <pc:sldMk cId="2281367140" sldId="11611"/>
            <ac:spMk id="17" creationId="{E875E941-827E-7508-FF20-B9DE6408CB8C}"/>
          </ac:spMkLst>
        </pc:spChg>
        <pc:picChg chg="add mod">
          <ac:chgData name="SHADIH HUSSEIN KHALLL QUDAIH" userId="c61c99c5-8879-40d4-ae6d-588650192bed" providerId="ADAL" clId="{E31CD445-317A-492B-BD85-07E4C2F4A6D9}" dt="2025-02-13T04:24:21.953" v="148" actId="14100"/>
          <ac:picMkLst>
            <pc:docMk/>
            <pc:sldMk cId="2281367140" sldId="11611"/>
            <ac:picMk id="4" creationId="{76B700D2-5E56-2FA6-017A-ABC723259024}"/>
          </ac:picMkLst>
        </pc:picChg>
        <pc:picChg chg="add mod">
          <ac:chgData name="SHADIH HUSSEIN KHALLL QUDAIH" userId="c61c99c5-8879-40d4-ae6d-588650192bed" providerId="ADAL" clId="{E31CD445-317A-492B-BD85-07E4C2F4A6D9}" dt="2025-02-13T04:24:16.985" v="146" actId="1076"/>
          <ac:picMkLst>
            <pc:docMk/>
            <pc:sldMk cId="2281367140" sldId="11611"/>
            <ac:picMk id="5" creationId="{31A54D30-9270-5428-A909-E61E87A210CE}"/>
          </ac:picMkLst>
        </pc:picChg>
        <pc:picChg chg="del">
          <ac:chgData name="SHADIH HUSSEIN KHALLL QUDAIH" userId="c61c99c5-8879-40d4-ae6d-588650192bed" providerId="ADAL" clId="{E31CD445-317A-492B-BD85-07E4C2F4A6D9}" dt="2025-02-13T04:10:55.776" v="125" actId="478"/>
          <ac:picMkLst>
            <pc:docMk/>
            <pc:sldMk cId="2281367140" sldId="11611"/>
            <ac:picMk id="11" creationId="{3BD30EE9-6E2A-97E1-C2C2-68BBA17C5E34}"/>
          </ac:picMkLst>
        </pc:picChg>
        <pc:picChg chg="del">
          <ac:chgData name="SHADIH HUSSEIN KHALLL QUDAIH" userId="c61c99c5-8879-40d4-ae6d-588650192bed" providerId="ADAL" clId="{E31CD445-317A-492B-BD85-07E4C2F4A6D9}" dt="2025-02-13T04:10:56.838" v="126" actId="478"/>
          <ac:picMkLst>
            <pc:docMk/>
            <pc:sldMk cId="2281367140" sldId="11611"/>
            <ac:picMk id="12" creationId="{5A4E3D26-B857-A410-D73A-2BAAB4A3CA29}"/>
          </ac:picMkLst>
        </pc:picChg>
      </pc:sldChg>
      <pc:sldChg chg="addSp delSp modSp mod">
        <pc:chgData name="SHADIH HUSSEIN KHALLL QUDAIH" userId="c61c99c5-8879-40d4-ae6d-588650192bed" providerId="ADAL" clId="{E31CD445-317A-492B-BD85-07E4C2F4A6D9}" dt="2025-02-13T04:35:11.550" v="180" actId="14100"/>
        <pc:sldMkLst>
          <pc:docMk/>
          <pc:sldMk cId="1091059393" sldId="11612"/>
        </pc:sldMkLst>
        <pc:spChg chg="mod">
          <ac:chgData name="SHADIH HUSSEIN KHALLL QUDAIH" userId="c61c99c5-8879-40d4-ae6d-588650192bed" providerId="ADAL" clId="{E31CD445-317A-492B-BD85-07E4C2F4A6D9}" dt="2025-02-13T04:25:54.655" v="167" actId="20577"/>
          <ac:spMkLst>
            <pc:docMk/>
            <pc:sldMk cId="1091059393" sldId="11612"/>
            <ac:spMk id="9" creationId="{699393B5-8DAD-8D20-84AA-DD4BA508C6D7}"/>
          </ac:spMkLst>
        </pc:spChg>
        <pc:picChg chg="del">
          <ac:chgData name="SHADIH HUSSEIN KHALLL QUDAIH" userId="c61c99c5-8879-40d4-ae6d-588650192bed" providerId="ADAL" clId="{E31CD445-317A-492B-BD85-07E4C2F4A6D9}" dt="2025-02-13T04:25:47.021" v="162" actId="478"/>
          <ac:picMkLst>
            <pc:docMk/>
            <pc:sldMk cId="1091059393" sldId="11612"/>
            <ac:picMk id="4" creationId="{77CC2B1D-2741-7F1B-6F71-A032EB4061D1}"/>
          </ac:picMkLst>
        </pc:picChg>
        <pc:picChg chg="del">
          <ac:chgData name="SHADIH HUSSEIN KHALLL QUDAIH" userId="c61c99c5-8879-40d4-ae6d-588650192bed" providerId="ADAL" clId="{E31CD445-317A-492B-BD85-07E4C2F4A6D9}" dt="2025-02-13T04:25:46.303" v="161" actId="478"/>
          <ac:picMkLst>
            <pc:docMk/>
            <pc:sldMk cId="1091059393" sldId="11612"/>
            <ac:picMk id="5" creationId="{34B3C22E-B6D8-B228-2CCB-65934B98FEF6}"/>
          </ac:picMkLst>
        </pc:picChg>
        <pc:picChg chg="add del">
          <ac:chgData name="SHADIH HUSSEIN KHALLL QUDAIH" userId="c61c99c5-8879-40d4-ae6d-588650192bed" providerId="ADAL" clId="{E31CD445-317A-492B-BD85-07E4C2F4A6D9}" dt="2025-02-13T04:26:00.591" v="169" actId="478"/>
          <ac:picMkLst>
            <pc:docMk/>
            <pc:sldMk cId="1091059393" sldId="11612"/>
            <ac:picMk id="6" creationId="{E021AF98-F138-D095-010C-E9746A42F45C}"/>
          </ac:picMkLst>
        </pc:picChg>
        <pc:picChg chg="add mod">
          <ac:chgData name="SHADIH HUSSEIN KHALLL QUDAIH" userId="c61c99c5-8879-40d4-ae6d-588650192bed" providerId="ADAL" clId="{E31CD445-317A-492B-BD85-07E4C2F4A6D9}" dt="2025-02-13T04:35:03.132" v="176" actId="14100"/>
          <ac:picMkLst>
            <pc:docMk/>
            <pc:sldMk cId="1091059393" sldId="11612"/>
            <ac:picMk id="7" creationId="{CBF42C98-4D56-D664-B6AF-BD3B68934ECD}"/>
          </ac:picMkLst>
        </pc:picChg>
        <pc:picChg chg="add mod">
          <ac:chgData name="SHADIH HUSSEIN KHALLL QUDAIH" userId="c61c99c5-8879-40d4-ae6d-588650192bed" providerId="ADAL" clId="{E31CD445-317A-492B-BD85-07E4C2F4A6D9}" dt="2025-02-13T04:35:11.550" v="180" actId="14100"/>
          <ac:picMkLst>
            <pc:docMk/>
            <pc:sldMk cId="1091059393" sldId="11612"/>
            <ac:picMk id="8" creationId="{92922B73-74B7-AEEC-DB76-16F5DBB294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40011"/>
              </p:ext>
            </p:extLst>
          </p:nvPr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يحصد المحاصيل الزراعية في الأوقات المحدد للحصاد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568464" y="598268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موسم الطماطم جاهز للحصاد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403CB-B61D-DD68-90A5-A4B86ACF61DA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موسم الطماطم قبل الحصاد عندما تكون الجاهزة للحصاد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97BEE35-410A-8206-BD50-8DA05A7A0513}"/>
              </a:ext>
            </a:extLst>
          </p:cNvPr>
          <p:cNvSpPr txBox="1"/>
          <p:nvPr/>
        </p:nvSpPr>
        <p:spPr>
          <a:xfrm>
            <a:off x="6891998" y="590976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قبل موعد الحصاد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1FEE4C-4BF2-D202-2CA3-C36A2C1DE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88" y="3341439"/>
            <a:ext cx="3727880" cy="2487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46D7E-F9B0-D2C5-0078-91BDF365F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28" y="3184418"/>
            <a:ext cx="3083275" cy="23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F753-246A-7685-6A40-DCD379B1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8549A65-B468-45E9-DA71-6DFD7B28F0D5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يحصد المحاصيل الزراعية في الأوقات المحدد للحصاد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8841FC8-7219-83D7-B18F-A06E0BFFF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E875E941-827E-7508-FF20-B9DE6408CB8C}"/>
              </a:ext>
            </a:extLst>
          </p:cNvPr>
          <p:cNvSpPr txBox="1"/>
          <p:nvPr/>
        </p:nvSpPr>
        <p:spPr>
          <a:xfrm>
            <a:off x="1568464" y="598268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موسم الخيار جاهز للحصاد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F14FF-D8EE-6C68-6780-CACA905A8447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موسم الخيار قبل الحصاد وعندما يكون الجاهز للحصاد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31C0D172-364C-14B8-E92E-77960DBCA20B}"/>
              </a:ext>
            </a:extLst>
          </p:cNvPr>
          <p:cNvSpPr txBox="1"/>
          <p:nvPr/>
        </p:nvSpPr>
        <p:spPr>
          <a:xfrm>
            <a:off x="7808087" y="593316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قبل موعد الحصاد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700D2-5E56-2FA6-017A-ABC723259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2" y="3410060"/>
            <a:ext cx="3565118" cy="220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54D30-9270-5428-A909-E61E87A21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216" y="3376925"/>
            <a:ext cx="3718560" cy="22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6D35-3D07-533B-3F74-CA60C856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74578AA-6E82-3B70-80CA-37E4205F8FA3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يحصد المحاصيل الزراعية في الأوقات المحدد للحصاد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يحصد المحاصيل الزراعية في الأوقات المحدد للحصاد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65D8143C-6270-9DF9-AB42-C5299BD34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A46F3B3B-8F66-DA22-495A-E08FE25CB184}"/>
              </a:ext>
            </a:extLst>
          </p:cNvPr>
          <p:cNvSpPr txBox="1"/>
          <p:nvPr/>
        </p:nvSpPr>
        <p:spPr>
          <a:xfrm>
            <a:off x="1568464" y="598268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موسم الخيار جاهز للحصاد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393B5-8DAD-8D20-84AA-DD4BA508C6D7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موسم القمح قبل الحصاد وعندما يكون الجاهز للحصاد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DD541692-0078-C342-0B14-3FAD9ADEC9B4}"/>
              </a:ext>
            </a:extLst>
          </p:cNvPr>
          <p:cNvSpPr txBox="1"/>
          <p:nvPr/>
        </p:nvSpPr>
        <p:spPr>
          <a:xfrm>
            <a:off x="7808087" y="593316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قبل موعد الحصاد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42C98-4D56-D664-B6AF-BD3B6893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04" y="3610198"/>
            <a:ext cx="3353943" cy="1888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22B73-74B7-AEEC-DB76-16F5DBB29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21" y="3581400"/>
            <a:ext cx="3353943" cy="19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939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201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23</cp:revision>
  <cp:lastPrinted>2025-02-06T04:28:35Z</cp:lastPrinted>
  <dcterms:created xsi:type="dcterms:W3CDTF">2024-07-11T12:32:29Z</dcterms:created>
  <dcterms:modified xsi:type="dcterms:W3CDTF">2025-02-13T04:35:12Z</dcterms:modified>
</cp:coreProperties>
</file>