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1" r:id="rId5"/>
    <p:sldId id="11610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E589C-F5C7-4DE8-BB02-FE02D365C155}" v="38" dt="2025-02-13T06:06:41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62096"/>
              </p:ext>
            </p:extLst>
          </p:nvPr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7476672" y="5672302"/>
            <a:ext cx="1464817" cy="3770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>
                <a:effectLst/>
                <a:latin typeface="Noto Naskh Arabic UI"/>
              </a:rPr>
              <a:t>مرحلة الإثمار</a:t>
            </a:r>
            <a:endParaRPr lang="ar-AE" sz="1600" b="1" i="0" dirty="0">
              <a:effectLst/>
              <a:latin typeface="Noto Naskh Arabic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403CB-B61D-DD68-90A5-A4B86ACF61DA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مراحل زراعة الطماطم 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97BEE35-410A-8206-BD50-8DA05A7A0513}"/>
              </a:ext>
            </a:extLst>
          </p:cNvPr>
          <p:cNvSpPr txBox="1"/>
          <p:nvPr/>
        </p:nvSpPr>
        <p:spPr>
          <a:xfrm>
            <a:off x="1040524" y="5519993"/>
            <a:ext cx="1158138" cy="62324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>
                <a:effectLst/>
                <a:latin typeface="Noto Naskh Arabic UI"/>
              </a:rPr>
              <a:t>مرحلة إنبات البذرة</a:t>
            </a:r>
            <a:endParaRPr lang="ar-AE" sz="1600" b="1" i="0" dirty="0">
              <a:effectLst/>
              <a:latin typeface="Noto Naskh Arabic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9FE9B-1FAF-4FFC-0525-57D760FC8134}"/>
              </a:ext>
            </a:extLst>
          </p:cNvPr>
          <p:cNvSpPr txBox="1"/>
          <p:nvPr/>
        </p:nvSpPr>
        <p:spPr>
          <a:xfrm>
            <a:off x="5129416" y="3696737"/>
            <a:ext cx="6096000" cy="131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b="1" i="0" dirty="0">
                <a:effectLst/>
                <a:latin typeface="Noto Naskh Arabic UI"/>
              </a:rPr>
              <a:t>مرحلة إنبات البذرة</a:t>
            </a:r>
          </a:p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b="1" i="0" dirty="0">
                <a:effectLst/>
                <a:latin typeface="Noto Naskh Arabic UI"/>
              </a:rPr>
              <a:t>مرحلة النمو الخضري</a:t>
            </a:r>
          </a:p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b="1" i="0" dirty="0">
                <a:effectLst/>
                <a:latin typeface="Noto Naskh Arabic UI"/>
              </a:rPr>
              <a:t>مرحلة الإزهار</a:t>
            </a:r>
          </a:p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b="1" i="0" dirty="0">
                <a:effectLst/>
                <a:latin typeface="Noto Naskh Arabic UI"/>
              </a:rPr>
              <a:t>مرحلة الإثمار</a:t>
            </a:r>
          </a:p>
        </p:txBody>
      </p:sp>
      <p:sp>
        <p:nvSpPr>
          <p:cNvPr id="13" name="مربع نص 27">
            <a:extLst>
              <a:ext uri="{FF2B5EF4-FFF2-40B4-BE49-F238E27FC236}">
                <a16:creationId xmlns:a16="http://schemas.microsoft.com/office/drawing/2014/main" id="{81041992-EEDE-CFA0-D7FD-EF855D7E51BF}"/>
              </a:ext>
            </a:extLst>
          </p:cNvPr>
          <p:cNvSpPr txBox="1"/>
          <p:nvPr/>
        </p:nvSpPr>
        <p:spPr>
          <a:xfrm>
            <a:off x="2894571" y="5619020"/>
            <a:ext cx="1464817" cy="62324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مرحلة النمو الخضري</a:t>
            </a:r>
          </a:p>
        </p:txBody>
      </p:sp>
      <p:sp>
        <p:nvSpPr>
          <p:cNvPr id="14" name="مربع نص 27">
            <a:extLst>
              <a:ext uri="{FF2B5EF4-FFF2-40B4-BE49-F238E27FC236}">
                <a16:creationId xmlns:a16="http://schemas.microsoft.com/office/drawing/2014/main" id="{94B5795C-6DA8-8E1D-DC58-52C1AF9844D8}"/>
              </a:ext>
            </a:extLst>
          </p:cNvPr>
          <p:cNvSpPr txBox="1"/>
          <p:nvPr/>
        </p:nvSpPr>
        <p:spPr>
          <a:xfrm>
            <a:off x="5718083" y="5711507"/>
            <a:ext cx="1464817" cy="3770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>
                <a:effectLst/>
                <a:latin typeface="Noto Naskh Arabic UI"/>
              </a:rPr>
              <a:t>مرحلة الإزهار</a:t>
            </a:r>
            <a:endParaRPr lang="ar-AE" sz="1600" b="1" i="0" dirty="0">
              <a:effectLst/>
              <a:latin typeface="Noto Naskh Arabic UI"/>
            </a:endParaRPr>
          </a:p>
        </p:txBody>
      </p:sp>
      <p:pic>
        <p:nvPicPr>
          <p:cNvPr id="1028" name="Picture 4" descr="‫مراحل نمو النبات Png ، المتجهات ، PSD ، قصاصة فنية , تحميل مجاني | Pngtree‬‎">
            <a:extLst>
              <a:ext uri="{FF2B5EF4-FFF2-40B4-BE49-F238E27FC236}">
                <a16:creationId xmlns:a16="http://schemas.microsoft.com/office/drawing/2014/main" id="{F674F77F-4E8D-DC8C-FCC6-07DDC28B1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74" y="2790824"/>
            <a:ext cx="8300386" cy="24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98910-4347-6D68-0B3C-99B29EE4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7B579AB-EF6F-E6D2-C4DF-CF16B8ADB5BE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452E82D3-4AE0-88A4-12A3-F592769C9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83EF4-BA0C-DFE0-9E41-205D574EB974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العناية بمحصول زارعة الطماطم 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9085D-7D67-4C87-CCC6-6B565542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42" y="3276599"/>
            <a:ext cx="2825610" cy="2104972"/>
          </a:xfrm>
          <a:prstGeom prst="rect">
            <a:avLst/>
          </a:prstGeom>
        </p:spPr>
      </p:pic>
      <p:sp>
        <p:nvSpPr>
          <p:cNvPr id="8" name="مربع نص 27">
            <a:extLst>
              <a:ext uri="{FF2B5EF4-FFF2-40B4-BE49-F238E27FC236}">
                <a16:creationId xmlns:a16="http://schemas.microsoft.com/office/drawing/2014/main" id="{5B7A2393-C45B-7CE3-F014-97C012F333F1}"/>
              </a:ext>
            </a:extLst>
          </p:cNvPr>
          <p:cNvSpPr txBox="1"/>
          <p:nvPr/>
        </p:nvSpPr>
        <p:spPr>
          <a:xfrm>
            <a:off x="2149233" y="5704691"/>
            <a:ext cx="1158138" cy="62324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رش المبيدات والحشرات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012248-0F94-5A47-BE6A-81736ED1F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646" y="3152370"/>
            <a:ext cx="2923914" cy="2429210"/>
          </a:xfrm>
          <a:prstGeom prst="rect">
            <a:avLst/>
          </a:prstGeom>
        </p:spPr>
      </p:pic>
      <p:sp>
        <p:nvSpPr>
          <p:cNvPr id="15" name="مربع نص 27">
            <a:extLst>
              <a:ext uri="{FF2B5EF4-FFF2-40B4-BE49-F238E27FC236}">
                <a16:creationId xmlns:a16="http://schemas.microsoft.com/office/drawing/2014/main" id="{2C1F7E1E-3EF0-0A9B-C622-E551DA0CC75E}"/>
              </a:ext>
            </a:extLst>
          </p:cNvPr>
          <p:cNvSpPr txBox="1"/>
          <p:nvPr/>
        </p:nvSpPr>
        <p:spPr>
          <a:xfrm>
            <a:off x="6248400" y="5704691"/>
            <a:ext cx="1158138" cy="3770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ري بالتنقيط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EB49B-9C38-83A5-D1AA-9518987B7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514" y="3152370"/>
            <a:ext cx="2721995" cy="2429210"/>
          </a:xfrm>
          <a:prstGeom prst="rect">
            <a:avLst/>
          </a:prstGeom>
        </p:spPr>
      </p:pic>
      <p:sp>
        <p:nvSpPr>
          <p:cNvPr id="19" name="مربع نص 27">
            <a:extLst>
              <a:ext uri="{FF2B5EF4-FFF2-40B4-BE49-F238E27FC236}">
                <a16:creationId xmlns:a16="http://schemas.microsoft.com/office/drawing/2014/main" id="{F870FE94-4504-3452-0A28-00C004696697}"/>
              </a:ext>
            </a:extLst>
          </p:cNvPr>
          <p:cNvSpPr txBox="1"/>
          <p:nvPr/>
        </p:nvSpPr>
        <p:spPr>
          <a:xfrm>
            <a:off x="9326880" y="5827802"/>
            <a:ext cx="1158138" cy="3770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ري بالنافورة  </a:t>
            </a:r>
          </a:p>
        </p:txBody>
      </p:sp>
    </p:spTree>
    <p:extLst>
      <p:ext uri="{BB962C8B-B14F-4D97-AF65-F5344CB8AC3E}">
        <p14:creationId xmlns:p14="http://schemas.microsoft.com/office/powerpoint/2010/main" val="176506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543A-25AD-276C-F3C1-AFB00EB7A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0D3DD81-3628-A9E9-A2C4-6809747A77C8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86251C4-091A-9F82-FA67-7D65EB24F2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95FB8-81D1-23F7-F497-2E3E5B5E1A4B}"/>
              </a:ext>
            </a:extLst>
          </p:cNvPr>
          <p:cNvSpPr txBox="1"/>
          <p:nvPr/>
        </p:nvSpPr>
        <p:spPr>
          <a:xfrm>
            <a:off x="4028427" y="290726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مرحلة الاثمار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4098" name="Picture 2" descr="‫مراحل نمو النبات Png ، المتجهات ، PSD ، قصاصة فنية , تحميل مجاني | Pngtree‬‎">
            <a:extLst>
              <a:ext uri="{FF2B5EF4-FFF2-40B4-BE49-F238E27FC236}">
                <a16:creationId xmlns:a16="http://schemas.microsoft.com/office/drawing/2014/main" id="{AF7995A1-E2B4-B902-B1E9-346DD5CC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41" y="3581400"/>
            <a:ext cx="7587888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5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819D-6DA3-6748-1BB2-18F4AF39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6616F434-257B-25F8-C192-7155A6681BA4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08D7D22E-5513-E404-9555-DD68397DF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4F75C-A8E5-2A82-B3AC-A1B3426542D6}"/>
              </a:ext>
            </a:extLst>
          </p:cNvPr>
          <p:cNvSpPr txBox="1"/>
          <p:nvPr/>
        </p:nvSpPr>
        <p:spPr>
          <a:xfrm>
            <a:off x="4028427" y="290726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مرحلة النمو والازهار 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4098" name="Picture 2" descr="‫مراحل نمو النبات Png ، المتجهات ، PSD ، قصاصة فنية , تحميل مجاني | Pngtree‬‎">
            <a:extLst>
              <a:ext uri="{FF2B5EF4-FFF2-40B4-BE49-F238E27FC236}">
                <a16:creationId xmlns:a16="http://schemas.microsoft.com/office/drawing/2014/main" id="{CEA18661-96EA-CFA3-0598-0B46A60F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41" y="3581400"/>
            <a:ext cx="7587888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8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ED57-3E94-521A-D638-1B2807F5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09FB27C-EFE5-6555-301E-0051CBD4E1A1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AA92FE89-0DE7-FC07-F8D0-6868464357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FB1CC-12B1-8466-C0FA-78A17F7152A8}"/>
              </a:ext>
            </a:extLst>
          </p:cNvPr>
          <p:cNvSpPr txBox="1"/>
          <p:nvPr/>
        </p:nvSpPr>
        <p:spPr>
          <a:xfrm>
            <a:off x="2584704" y="2717158"/>
            <a:ext cx="640792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العناية بمحصول زارعة الطماطم برش المبيدات والحشرات 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6174B-BA5C-A6BA-22EC-F090010CC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42" y="3276599"/>
            <a:ext cx="2825610" cy="2104972"/>
          </a:xfrm>
          <a:prstGeom prst="rect">
            <a:avLst/>
          </a:prstGeom>
        </p:spPr>
      </p:pic>
      <p:sp>
        <p:nvSpPr>
          <p:cNvPr id="8" name="مربع نص 27">
            <a:extLst>
              <a:ext uri="{FF2B5EF4-FFF2-40B4-BE49-F238E27FC236}">
                <a16:creationId xmlns:a16="http://schemas.microsoft.com/office/drawing/2014/main" id="{EBE6A651-DA45-161F-6A4D-A3D1CCA564A1}"/>
              </a:ext>
            </a:extLst>
          </p:cNvPr>
          <p:cNvSpPr txBox="1"/>
          <p:nvPr/>
        </p:nvSpPr>
        <p:spPr>
          <a:xfrm>
            <a:off x="2149233" y="5704691"/>
            <a:ext cx="1158138" cy="62324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رش المبيدات والحشرات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24455-3641-DBC6-FE9E-0E08FC5C7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646" y="3152370"/>
            <a:ext cx="2923914" cy="2429210"/>
          </a:xfrm>
          <a:prstGeom prst="rect">
            <a:avLst/>
          </a:prstGeom>
        </p:spPr>
      </p:pic>
      <p:sp>
        <p:nvSpPr>
          <p:cNvPr id="15" name="مربع نص 27">
            <a:extLst>
              <a:ext uri="{FF2B5EF4-FFF2-40B4-BE49-F238E27FC236}">
                <a16:creationId xmlns:a16="http://schemas.microsoft.com/office/drawing/2014/main" id="{4DD1B256-13E5-CA06-B23F-E71524C9BC41}"/>
              </a:ext>
            </a:extLst>
          </p:cNvPr>
          <p:cNvSpPr txBox="1"/>
          <p:nvPr/>
        </p:nvSpPr>
        <p:spPr>
          <a:xfrm>
            <a:off x="6248400" y="5704691"/>
            <a:ext cx="1158138" cy="3770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ري بالتنقيط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33C4B2-33EA-11D4-CC2C-0D32FF3ED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514" y="3152370"/>
            <a:ext cx="2721995" cy="2429210"/>
          </a:xfrm>
          <a:prstGeom prst="rect">
            <a:avLst/>
          </a:prstGeom>
        </p:spPr>
      </p:pic>
      <p:sp>
        <p:nvSpPr>
          <p:cNvPr id="19" name="مربع نص 27">
            <a:extLst>
              <a:ext uri="{FF2B5EF4-FFF2-40B4-BE49-F238E27FC236}">
                <a16:creationId xmlns:a16="http://schemas.microsoft.com/office/drawing/2014/main" id="{86B29F34-DFB5-6B7E-0C53-B920AF7F5848}"/>
              </a:ext>
            </a:extLst>
          </p:cNvPr>
          <p:cNvSpPr txBox="1"/>
          <p:nvPr/>
        </p:nvSpPr>
        <p:spPr>
          <a:xfrm>
            <a:off x="9326880" y="5827802"/>
            <a:ext cx="1158138" cy="37702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AE" sz="1600" b="1" i="0" dirty="0">
                <a:effectLst/>
                <a:latin typeface="Noto Naskh Arabic UI"/>
              </a:rPr>
              <a:t>ري بالنافورة  </a:t>
            </a:r>
          </a:p>
        </p:txBody>
      </p:sp>
    </p:spTree>
    <p:extLst>
      <p:ext uri="{BB962C8B-B14F-4D97-AF65-F5344CB8AC3E}">
        <p14:creationId xmlns:p14="http://schemas.microsoft.com/office/powerpoint/2010/main" val="185459305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293</Words>
  <Application>Microsoft Office PowerPoint</Application>
  <PresentationFormat>Widescreen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Noto Naskh Arabic UI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25</cp:revision>
  <cp:lastPrinted>2025-02-06T04:28:35Z</cp:lastPrinted>
  <dcterms:created xsi:type="dcterms:W3CDTF">2024-07-11T12:32:29Z</dcterms:created>
  <dcterms:modified xsi:type="dcterms:W3CDTF">2025-02-13T06:07:43Z</dcterms:modified>
</cp:coreProperties>
</file>