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7" r:id="rId2"/>
    <p:sldId id="11608" r:id="rId3"/>
    <p:sldId id="11609" r:id="rId4"/>
    <p:sldId id="11610" r:id="rId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478F1B-4D9E-4ECD-9EB2-DBCF59904A4E}" v="69" dt="2025-02-13T03:00:17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nclusion.zho.gov.a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nclusion.zho.gov.a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nclusion.zho.gov.a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nclusion.zho.gov.a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31E1A-CB24-4916-0E56-30035465F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D818E776-DE14-BDDA-F54F-F2A367CB9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582125"/>
              </p:ext>
            </p:extLst>
          </p:nvPr>
        </p:nvGraphicFramePr>
        <p:xfrm>
          <a:off x="588088" y="454409"/>
          <a:ext cx="10083114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149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1045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6314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27360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191529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975058"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يجهز الأرض من حرث وتقليب وتسميد</a:t>
                      </a:r>
                    </a:p>
                    <a:p>
                      <a:br>
                        <a:rPr lang="ar-AE" sz="1400" b="1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/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يزرع المحاصيل الزراعية</a:t>
                      </a:r>
                    </a:p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يعتني بالمحاصيل الزراعية</a:t>
                      </a:r>
                    </a:p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13: طرق زراعة المحاصيل والعناية بها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CE8F68F4-16F5-C270-E1E5-2D885CABCE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مربع نص 27">
            <a:extLst>
              <a:ext uri="{FF2B5EF4-FFF2-40B4-BE49-F238E27FC236}">
                <a16:creationId xmlns:a16="http://schemas.microsoft.com/office/drawing/2014/main" id="{51369BDF-79D1-F1D7-A25F-9A2BF748630E}"/>
              </a:ext>
            </a:extLst>
          </p:cNvPr>
          <p:cNvSpPr txBox="1"/>
          <p:nvPr/>
        </p:nvSpPr>
        <p:spPr>
          <a:xfrm>
            <a:off x="983248" y="5858398"/>
            <a:ext cx="1464817" cy="58477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ري المحاصيل الزراعية </a:t>
            </a:r>
            <a:endParaRPr kumimoji="0" lang="ar-AE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مربع نص 27">
            <a:extLst>
              <a:ext uri="{FF2B5EF4-FFF2-40B4-BE49-F238E27FC236}">
                <a16:creationId xmlns:a16="http://schemas.microsoft.com/office/drawing/2014/main" id="{6681CC1D-6A42-E2DD-8C67-36FBDDEFBBD4}"/>
              </a:ext>
            </a:extLst>
          </p:cNvPr>
          <p:cNvSpPr txBox="1"/>
          <p:nvPr/>
        </p:nvSpPr>
        <p:spPr>
          <a:xfrm>
            <a:off x="9709870" y="5864838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زراعة البذور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5403CB-B61D-DD68-90A5-A4B86ACF61DA}"/>
              </a:ext>
            </a:extLst>
          </p:cNvPr>
          <p:cNvSpPr txBox="1"/>
          <p:nvPr/>
        </p:nvSpPr>
        <p:spPr>
          <a:xfrm>
            <a:off x="2894571" y="2717158"/>
            <a:ext cx="609805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b="1" i="0" u="sng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ان يتعرف الطالب علي </a:t>
            </a:r>
            <a:r>
              <a:rPr lang="ar-AE" b="1" i="0" u="sng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الممارسات الصحيحة في العناية بالمحاصيل الزراعية</a:t>
            </a:r>
            <a:r>
              <a:rPr lang="en-US" b="1" u="sng" dirty="0">
                <a:solidFill>
                  <a:srgbClr val="0070C0"/>
                </a:solidFill>
                <a:latin typeface="Roboto" panose="02000000000000000000" pitchFamily="2" charset="0"/>
              </a:rPr>
              <a:t> 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15" name="مربع نص 27">
            <a:extLst>
              <a:ext uri="{FF2B5EF4-FFF2-40B4-BE49-F238E27FC236}">
                <a16:creationId xmlns:a16="http://schemas.microsoft.com/office/drawing/2014/main" id="{441EC41A-AAD8-AABE-4632-A5BC45B85D03}"/>
              </a:ext>
            </a:extLst>
          </p:cNvPr>
          <p:cNvSpPr txBox="1"/>
          <p:nvPr/>
        </p:nvSpPr>
        <p:spPr>
          <a:xfrm>
            <a:off x="7036513" y="5864838"/>
            <a:ext cx="1464817" cy="58477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وضع السماد قبل الزراعة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C0E382-F331-3488-8A8B-258161CBC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91" y="3275240"/>
            <a:ext cx="2678486" cy="23988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2FEB35-E122-8E2B-D7BF-21E59F439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3702" y="3276600"/>
            <a:ext cx="2437154" cy="2398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532D7E-E407-0C6C-C0C5-B9FC7E422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216" y="3276599"/>
            <a:ext cx="2447413" cy="2398130"/>
          </a:xfrm>
          <a:prstGeom prst="rect">
            <a:avLst/>
          </a:prstGeom>
        </p:spPr>
      </p:pic>
      <p:sp>
        <p:nvSpPr>
          <p:cNvPr id="10" name="مربع نص 27">
            <a:extLst>
              <a:ext uri="{FF2B5EF4-FFF2-40B4-BE49-F238E27FC236}">
                <a16:creationId xmlns:a16="http://schemas.microsoft.com/office/drawing/2014/main" id="{C97BEE35-410A-8206-BD50-8DA05A7A0513}"/>
              </a:ext>
            </a:extLst>
          </p:cNvPr>
          <p:cNvSpPr txBox="1"/>
          <p:nvPr/>
        </p:nvSpPr>
        <p:spPr>
          <a:xfrm>
            <a:off x="3881742" y="5876104"/>
            <a:ext cx="1464817" cy="58477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رش المبيدات الزراعية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AF3E00-FD20-8BCE-5E82-E6C84BA6C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7514" y="3275240"/>
            <a:ext cx="2678486" cy="245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99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8D383-FA6B-F5CE-1989-305CC21C6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D242DA3A-0850-BB6B-DB91-9B48D030720E}"/>
              </a:ext>
            </a:extLst>
          </p:cNvPr>
          <p:cNvGraphicFramePr>
            <a:graphicFrameLocks noGrp="1"/>
          </p:cNvGraphicFramePr>
          <p:nvPr/>
        </p:nvGraphicFramePr>
        <p:xfrm>
          <a:off x="588088" y="454409"/>
          <a:ext cx="10083114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149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1045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6314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27360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191529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975058"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يجهز الأرض من حرث وتقليب وتسميد</a:t>
                      </a:r>
                    </a:p>
                    <a:p>
                      <a:br>
                        <a:rPr lang="ar-AE" sz="1400" b="1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/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يزرع المحاصيل الزراعية</a:t>
                      </a:r>
                    </a:p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يعتني بالمحاصيل الزراعية</a:t>
                      </a:r>
                    </a:p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13: طرق زراعة المحاصيل والعناية بها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98E350A8-E79D-9881-D373-6B74F7B3F7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مربع نص 27">
            <a:extLst>
              <a:ext uri="{FF2B5EF4-FFF2-40B4-BE49-F238E27FC236}">
                <a16:creationId xmlns:a16="http://schemas.microsoft.com/office/drawing/2014/main" id="{B32E8C16-9792-3FB0-F6BF-F26D1622426E}"/>
              </a:ext>
            </a:extLst>
          </p:cNvPr>
          <p:cNvSpPr txBox="1"/>
          <p:nvPr/>
        </p:nvSpPr>
        <p:spPr>
          <a:xfrm>
            <a:off x="983248" y="5858398"/>
            <a:ext cx="1464817" cy="58477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ري المحاصيل الزراعية </a:t>
            </a:r>
            <a:endParaRPr kumimoji="0" lang="ar-AE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مربع نص 27">
            <a:extLst>
              <a:ext uri="{FF2B5EF4-FFF2-40B4-BE49-F238E27FC236}">
                <a16:creationId xmlns:a16="http://schemas.microsoft.com/office/drawing/2014/main" id="{31E75F81-950A-A779-8DC3-34B1251ECD43}"/>
              </a:ext>
            </a:extLst>
          </p:cNvPr>
          <p:cNvSpPr txBox="1"/>
          <p:nvPr/>
        </p:nvSpPr>
        <p:spPr>
          <a:xfrm>
            <a:off x="9709870" y="5864838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زراعة البذور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612F2C-8183-6F9C-39BB-5C53D5058027}"/>
              </a:ext>
            </a:extLst>
          </p:cNvPr>
          <p:cNvSpPr txBox="1"/>
          <p:nvPr/>
        </p:nvSpPr>
        <p:spPr>
          <a:xfrm>
            <a:off x="2894571" y="2582063"/>
            <a:ext cx="609805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b="1" i="0" u="sng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ان يشير الطالب علي </a:t>
            </a:r>
            <a:r>
              <a:rPr lang="ar-AE" b="1" i="0" u="sng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الصورة زراعة البذور 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15" name="مربع نص 27">
            <a:extLst>
              <a:ext uri="{FF2B5EF4-FFF2-40B4-BE49-F238E27FC236}">
                <a16:creationId xmlns:a16="http://schemas.microsoft.com/office/drawing/2014/main" id="{00426224-1A7D-771E-12E4-A6C0E4FBB726}"/>
              </a:ext>
            </a:extLst>
          </p:cNvPr>
          <p:cNvSpPr txBox="1"/>
          <p:nvPr/>
        </p:nvSpPr>
        <p:spPr>
          <a:xfrm>
            <a:off x="7036513" y="5864838"/>
            <a:ext cx="1464817" cy="58477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وضع السماد قبل الزراعة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D5ED5B-5ABB-7753-3024-9CA35893F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91" y="3275240"/>
            <a:ext cx="2678486" cy="23988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804C43-CB46-721E-860B-FFA8C4A66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3702" y="3276600"/>
            <a:ext cx="2437154" cy="2398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C5AE3B-E019-7D91-34A8-5436703719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216" y="3276599"/>
            <a:ext cx="2447413" cy="2398130"/>
          </a:xfrm>
          <a:prstGeom prst="rect">
            <a:avLst/>
          </a:prstGeom>
        </p:spPr>
      </p:pic>
      <p:sp>
        <p:nvSpPr>
          <p:cNvPr id="10" name="مربع نص 27">
            <a:extLst>
              <a:ext uri="{FF2B5EF4-FFF2-40B4-BE49-F238E27FC236}">
                <a16:creationId xmlns:a16="http://schemas.microsoft.com/office/drawing/2014/main" id="{77DF64C1-283E-150D-4C7F-4C6652B9D8F5}"/>
              </a:ext>
            </a:extLst>
          </p:cNvPr>
          <p:cNvSpPr txBox="1"/>
          <p:nvPr/>
        </p:nvSpPr>
        <p:spPr>
          <a:xfrm>
            <a:off x="3881742" y="5876104"/>
            <a:ext cx="1464817" cy="58477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رش المبيدات الزراعية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C340FB-CF9C-C6CD-6E9E-CE0AC1A7F1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7514" y="3275240"/>
            <a:ext cx="2678486" cy="245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54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9135A-BF23-4EAC-07BF-03738B4E2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D351BB8D-9346-BAFE-EAFA-AE74FB10ADDA}"/>
              </a:ext>
            </a:extLst>
          </p:cNvPr>
          <p:cNvGraphicFramePr>
            <a:graphicFrameLocks noGrp="1"/>
          </p:cNvGraphicFramePr>
          <p:nvPr/>
        </p:nvGraphicFramePr>
        <p:xfrm>
          <a:off x="588088" y="454409"/>
          <a:ext cx="10083114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149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1045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6314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27360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191529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975058"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يجهز الأرض من حرث وتقليب وتسميد</a:t>
                      </a:r>
                    </a:p>
                    <a:p>
                      <a:br>
                        <a:rPr lang="ar-AE" sz="1400" b="1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/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يزرع المحاصيل الزراعية</a:t>
                      </a:r>
                    </a:p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يعتني بالمحاصيل الزراعية</a:t>
                      </a:r>
                    </a:p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13: طرق زراعة المحاصيل والعناية بها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0A29B306-8484-2BE0-78A1-28AF10EA56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مربع نص 27">
            <a:extLst>
              <a:ext uri="{FF2B5EF4-FFF2-40B4-BE49-F238E27FC236}">
                <a16:creationId xmlns:a16="http://schemas.microsoft.com/office/drawing/2014/main" id="{371E3D44-10C0-1FE5-91F3-268BF6A41883}"/>
              </a:ext>
            </a:extLst>
          </p:cNvPr>
          <p:cNvSpPr txBox="1"/>
          <p:nvPr/>
        </p:nvSpPr>
        <p:spPr>
          <a:xfrm>
            <a:off x="983248" y="5858398"/>
            <a:ext cx="1464817" cy="58477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ري المحاصيل الزراعية </a:t>
            </a:r>
            <a:endParaRPr kumimoji="0" lang="ar-AE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مربع نص 27">
            <a:extLst>
              <a:ext uri="{FF2B5EF4-FFF2-40B4-BE49-F238E27FC236}">
                <a16:creationId xmlns:a16="http://schemas.microsoft.com/office/drawing/2014/main" id="{AECCAA6D-E90E-77D2-CA1F-6F8DCBA244BB}"/>
              </a:ext>
            </a:extLst>
          </p:cNvPr>
          <p:cNvSpPr txBox="1"/>
          <p:nvPr/>
        </p:nvSpPr>
        <p:spPr>
          <a:xfrm>
            <a:off x="9709870" y="5864838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زراعة البذور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6E7D2A-1004-48ED-4797-0716DDFE6295}"/>
              </a:ext>
            </a:extLst>
          </p:cNvPr>
          <p:cNvSpPr txBox="1"/>
          <p:nvPr/>
        </p:nvSpPr>
        <p:spPr>
          <a:xfrm>
            <a:off x="2894571" y="2582063"/>
            <a:ext cx="6098058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sz="1600" b="1" i="0" u="sng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ان يشير الطالب علي </a:t>
            </a:r>
            <a:r>
              <a:rPr lang="ar-AE" sz="1600" b="1" i="0" u="sng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الصورة ري المحاصيل الزراعية</a:t>
            </a:r>
            <a:endParaRPr lang="en-US" sz="1600" b="1" u="sng" dirty="0">
              <a:solidFill>
                <a:srgbClr val="0070C0"/>
              </a:solidFill>
            </a:endParaRPr>
          </a:p>
        </p:txBody>
      </p:sp>
      <p:sp>
        <p:nvSpPr>
          <p:cNvPr id="15" name="مربع نص 27">
            <a:extLst>
              <a:ext uri="{FF2B5EF4-FFF2-40B4-BE49-F238E27FC236}">
                <a16:creationId xmlns:a16="http://schemas.microsoft.com/office/drawing/2014/main" id="{3661136E-FC4A-0BE2-D180-C7F0C11F5130}"/>
              </a:ext>
            </a:extLst>
          </p:cNvPr>
          <p:cNvSpPr txBox="1"/>
          <p:nvPr/>
        </p:nvSpPr>
        <p:spPr>
          <a:xfrm>
            <a:off x="7036513" y="5864838"/>
            <a:ext cx="1464817" cy="58477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وضع السماد قبل الزراعة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48E845-15BC-EE3F-9245-114722F20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91" y="3275240"/>
            <a:ext cx="2678486" cy="23988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B4FC3E-7728-6686-6F27-4F2047253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3702" y="3276600"/>
            <a:ext cx="2437154" cy="2398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09E721-9E60-0995-7BDE-136DFFA59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216" y="3276599"/>
            <a:ext cx="2447413" cy="2398130"/>
          </a:xfrm>
          <a:prstGeom prst="rect">
            <a:avLst/>
          </a:prstGeom>
        </p:spPr>
      </p:pic>
      <p:sp>
        <p:nvSpPr>
          <p:cNvPr id="10" name="مربع نص 27">
            <a:extLst>
              <a:ext uri="{FF2B5EF4-FFF2-40B4-BE49-F238E27FC236}">
                <a16:creationId xmlns:a16="http://schemas.microsoft.com/office/drawing/2014/main" id="{FBAFEFCA-7973-805C-E550-56ED97E2314C}"/>
              </a:ext>
            </a:extLst>
          </p:cNvPr>
          <p:cNvSpPr txBox="1"/>
          <p:nvPr/>
        </p:nvSpPr>
        <p:spPr>
          <a:xfrm>
            <a:off x="3881742" y="5876104"/>
            <a:ext cx="1464817" cy="58477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رش المبيدات الزراعية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3C37DE-4473-FA71-3488-00E4E7E04C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7514" y="3275240"/>
            <a:ext cx="2678486" cy="245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52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827CC-7C16-BF8B-4DEF-C713A7068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8BF0B99F-DE67-9764-EE1C-378F39155432}"/>
              </a:ext>
            </a:extLst>
          </p:cNvPr>
          <p:cNvGraphicFramePr>
            <a:graphicFrameLocks noGrp="1"/>
          </p:cNvGraphicFramePr>
          <p:nvPr/>
        </p:nvGraphicFramePr>
        <p:xfrm>
          <a:off x="588088" y="454409"/>
          <a:ext cx="10083114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149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1045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6314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27360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191529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975058"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يجهز الأرض من حرث وتقليب وتسميد</a:t>
                      </a:r>
                    </a:p>
                    <a:p>
                      <a:br>
                        <a:rPr lang="ar-AE" sz="1400" b="1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/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يزرع المحاصيل الزراعية</a:t>
                      </a:r>
                    </a:p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يعتني بالمحاصيل الزراعية</a:t>
                      </a:r>
                    </a:p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13: طرق زراعة المحاصيل والعناية بها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807C0492-C185-01AB-48AC-98B84DC671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مربع نص 27">
            <a:extLst>
              <a:ext uri="{FF2B5EF4-FFF2-40B4-BE49-F238E27FC236}">
                <a16:creationId xmlns:a16="http://schemas.microsoft.com/office/drawing/2014/main" id="{CCA59E63-7C95-43F9-A04B-12209F034E4D}"/>
              </a:ext>
            </a:extLst>
          </p:cNvPr>
          <p:cNvSpPr txBox="1"/>
          <p:nvPr/>
        </p:nvSpPr>
        <p:spPr>
          <a:xfrm>
            <a:off x="983248" y="5858398"/>
            <a:ext cx="1464817" cy="58477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ري المحاصيل الزراعية </a:t>
            </a:r>
            <a:endParaRPr kumimoji="0" lang="ar-AE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مربع نص 27">
            <a:extLst>
              <a:ext uri="{FF2B5EF4-FFF2-40B4-BE49-F238E27FC236}">
                <a16:creationId xmlns:a16="http://schemas.microsoft.com/office/drawing/2014/main" id="{A5968F52-DF73-F2FA-A25F-61762723D527}"/>
              </a:ext>
            </a:extLst>
          </p:cNvPr>
          <p:cNvSpPr txBox="1"/>
          <p:nvPr/>
        </p:nvSpPr>
        <p:spPr>
          <a:xfrm>
            <a:off x="9709870" y="5864838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زراعة البذور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27FE51-797F-01A6-4FD0-B627E2C60719}"/>
              </a:ext>
            </a:extLst>
          </p:cNvPr>
          <p:cNvSpPr txBox="1"/>
          <p:nvPr/>
        </p:nvSpPr>
        <p:spPr>
          <a:xfrm>
            <a:off x="2894571" y="2582063"/>
            <a:ext cx="6098058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sz="1600" b="1" i="0" u="sng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ان يشير الطالب علي </a:t>
            </a:r>
            <a:r>
              <a:rPr lang="ar-AE" sz="1600" b="1" i="0" u="sng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الصورة وضع السماد قبل الزراعة </a:t>
            </a:r>
            <a:endParaRPr lang="en-US" sz="1600" b="1" u="sng" dirty="0">
              <a:solidFill>
                <a:srgbClr val="0070C0"/>
              </a:solidFill>
            </a:endParaRPr>
          </a:p>
        </p:txBody>
      </p:sp>
      <p:sp>
        <p:nvSpPr>
          <p:cNvPr id="15" name="مربع نص 27">
            <a:extLst>
              <a:ext uri="{FF2B5EF4-FFF2-40B4-BE49-F238E27FC236}">
                <a16:creationId xmlns:a16="http://schemas.microsoft.com/office/drawing/2014/main" id="{05E486C4-842E-6FA7-67AA-3444B9994E9C}"/>
              </a:ext>
            </a:extLst>
          </p:cNvPr>
          <p:cNvSpPr txBox="1"/>
          <p:nvPr/>
        </p:nvSpPr>
        <p:spPr>
          <a:xfrm>
            <a:off x="7036513" y="5864838"/>
            <a:ext cx="1464817" cy="58477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وضع السماد قبل الزراعة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1882F6-8878-0F6F-7016-680BA2376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91" y="3275240"/>
            <a:ext cx="2678486" cy="23988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C5F93E-5AF7-E986-905A-8CE70FA0D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3702" y="3276600"/>
            <a:ext cx="2437154" cy="2398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A7F78B-61AD-8609-6566-DDB2706DD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216" y="3276599"/>
            <a:ext cx="2447413" cy="2398130"/>
          </a:xfrm>
          <a:prstGeom prst="rect">
            <a:avLst/>
          </a:prstGeom>
        </p:spPr>
      </p:pic>
      <p:sp>
        <p:nvSpPr>
          <p:cNvPr id="10" name="مربع نص 27">
            <a:extLst>
              <a:ext uri="{FF2B5EF4-FFF2-40B4-BE49-F238E27FC236}">
                <a16:creationId xmlns:a16="http://schemas.microsoft.com/office/drawing/2014/main" id="{7CD2654A-49A3-0D87-E609-5B38AED168E8}"/>
              </a:ext>
            </a:extLst>
          </p:cNvPr>
          <p:cNvSpPr txBox="1"/>
          <p:nvPr/>
        </p:nvSpPr>
        <p:spPr>
          <a:xfrm>
            <a:off x="3881742" y="5876104"/>
            <a:ext cx="1464817" cy="58477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رش المبيدات الزراعية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050C33A-0A72-7AB4-1018-2112855E65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7514" y="3275240"/>
            <a:ext cx="2678486" cy="245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0608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254</Words>
  <Application>Microsoft Office PowerPoint</Application>
  <PresentationFormat>Widescreen</PresentationFormat>
  <Paragraphs>68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Roboto</vt:lpstr>
      <vt:lpstr>Sakkal Majalla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23</cp:revision>
  <cp:lastPrinted>2025-02-06T04:28:35Z</cp:lastPrinted>
  <dcterms:created xsi:type="dcterms:W3CDTF">2024-07-11T12:32:29Z</dcterms:created>
  <dcterms:modified xsi:type="dcterms:W3CDTF">2025-02-13T03:04:11Z</dcterms:modified>
</cp:coreProperties>
</file>